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0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361" r:id="rId2"/>
    <p:sldId id="5837" r:id="rId3"/>
    <p:sldId id="5838" r:id="rId4"/>
    <p:sldId id="283" r:id="rId5"/>
    <p:sldId id="320" r:id="rId6"/>
    <p:sldId id="3981" r:id="rId7"/>
    <p:sldId id="301" r:id="rId8"/>
    <p:sldId id="5843" r:id="rId9"/>
    <p:sldId id="277" r:id="rId10"/>
    <p:sldId id="322" r:id="rId11"/>
    <p:sldId id="3889" r:id="rId12"/>
    <p:sldId id="271" r:id="rId13"/>
    <p:sldId id="3932" r:id="rId14"/>
    <p:sldId id="5844" r:id="rId15"/>
    <p:sldId id="300" r:id="rId16"/>
    <p:sldId id="280" r:id="rId17"/>
    <p:sldId id="269" r:id="rId18"/>
    <p:sldId id="270" r:id="rId19"/>
    <p:sldId id="5845" r:id="rId20"/>
    <p:sldId id="276" r:id="rId21"/>
    <p:sldId id="264" r:id="rId22"/>
    <p:sldId id="332" r:id="rId23"/>
    <p:sldId id="296" r:id="rId24"/>
    <p:sldId id="5846" r:id="rId25"/>
    <p:sldId id="257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BBB4"/>
    <a:srgbClr val="E6E6E6"/>
    <a:srgbClr val="BEFFFB"/>
    <a:srgbClr val="91ECE7"/>
    <a:srgbClr val="FFFFFF"/>
    <a:srgbClr val="001520"/>
    <a:srgbClr val="001924"/>
    <a:srgbClr val="000000"/>
    <a:srgbClr val="162055"/>
    <a:srgbClr val="1E2C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12" autoAdjust="0"/>
    <p:restoredTop sz="94262" autoAdjust="0"/>
  </p:normalViewPr>
  <p:slideViewPr>
    <p:cSldViewPr snapToGrid="0">
      <p:cViewPr varScale="1">
        <p:scale>
          <a:sx n="108" d="100"/>
          <a:sy n="108" d="100"/>
        </p:scale>
        <p:origin x="82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vert="horz"/>
              <a:lstStyle/>
              <a:p>
                <a:pPr>
                  <a:defRPr/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97-44A0-9989-BEE8FEB0BC3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vert="horz"/>
              <a:lstStyle/>
              <a:p>
                <a:pPr>
                  <a:defRPr/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797-44A0-9989-BEE8FEB0BC3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90"/>
        <c:axId val="136069120"/>
        <c:axId val="136070656"/>
      </c:barChart>
      <c:catAx>
        <c:axId val="136069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136070656"/>
        <c:crosses val="autoZero"/>
        <c:auto val="1"/>
        <c:lblAlgn val="ctr"/>
        <c:lblOffset val="100"/>
        <c:noMultiLvlLbl val="0"/>
      </c:catAx>
      <c:valAx>
        <c:axId val="136070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6069120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2">
              <a:lumMod val="50000"/>
            </a:schemeClr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media/image1.jpg>
</file>

<file path=ppt/media/image10.jpeg>
</file>

<file path=ppt/media/image11.jpeg>
</file>

<file path=ppt/media/image12.jpeg>
</file>

<file path=ppt/media/image2.png>
</file>

<file path=ppt/media/image3.png>
</file>

<file path=ppt/media/image4.jpg>
</file>

<file path=ppt/media/image5.jpg>
</file>

<file path=ppt/media/image6.jpeg>
</file>

<file path=ppt/media/image7.jpeg>
</file>

<file path=ppt/media/image8.jp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E1A13A-D60A-422D-BAA6-E4E7ADFA2A21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886AE-BC43-4E5F-A7F0-F089821543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845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237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886AE-BC43-4E5F-A7F0-F0898215431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7220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F32F-46EB-4DFD-A0FE-5CC4E668260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20276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520DD-9D72-4ECD-9114-F68AB5748D7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958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pPr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62962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8383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85B925-22C6-43BA-9A74-53F784B92F6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5914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pPr/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93655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544-093A-4AB3-8E37-E9BCDC7ED24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00438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2151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9802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1108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pPr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36353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544-093A-4AB3-8E37-E9BCDC7ED24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4211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886AE-BC43-4E5F-A7F0-F0898215431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65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pPr/>
              <a:t>23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396072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808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A6878-8CD0-48EE-8D36-77EE3F10EAA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156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720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886AE-BC43-4E5F-A7F0-F0898215431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461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886AE-BC43-4E5F-A7F0-F0898215431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223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087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90FE0E-FFBC-4A60-937A-E4A0E764200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1273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083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7F13C5-1BAD-48A5-B4BE-752579E1D1D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7334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79FFF1-5516-4089-983F-AC52072E3C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80C9553-F799-4C7E-AC50-E7319C249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A484C1-C7B1-47D7-9F24-203E572F8A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33B898-3977-4EFE-B0DE-407EE9604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2F428F-BFBD-400E-A268-93675CB96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507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A2F040-D2CC-4D15-9981-D5CCF6169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F4ED89A-E1D0-4FED-AF5B-0B3A3DF6E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68F409-2EE7-4E35-A1E6-9649C6E624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7E3929-2542-4023-8C1E-DF83FF320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16BCD3-BB33-40E1-B226-154B6876C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47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182990A-5E78-48DA-8B1D-69A2E679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F869ED9-72F0-4AB5-8DE4-2DEF759931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E6EB67-5918-460D-B8F1-9C934B0677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A56952-31F5-48B6-B8E0-6053A9173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4B58A8-9B83-4AAF-86A2-6DD23F47D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1090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o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906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allery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582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2020/3/20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1336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2020/3/20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3891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Shape 7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007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(7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98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023233-F927-4518-A423-66A8E62FE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D5ACC5-720E-4889-BC80-E3A4A0EA9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4F17C7-D264-4E6D-B540-93BD3C4F11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7D9222-2A75-4914-A58C-DC0EA0DBD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6FAC89-C0D0-441F-80F7-910664F9E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037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9A7C6D-C159-47CD-9A53-668AD4BBE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072288-AF78-4398-BDC0-C36BBA22B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475C9E-1872-4158-9819-8AF136A35F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3D4CDC-DDE6-4FAB-BA0F-AB1A733A7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5434B5-FC20-45B2-AC33-4C0939D7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3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EA490E-0757-4971-A093-86BC150FF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D32C1C-16E8-4561-8B01-7291D5997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68CDBE-F085-4B26-87B6-DBA93552B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4B3762-03A4-4419-89E2-3A123B948A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C28077-EA45-4D93-BB7C-81052A4C4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9E9CAE-0286-495F-87E9-CDDDAEF5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880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0E878F-26A5-407D-B38C-75A1EF7DC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806A40-E156-4CA3-BB46-C077FEB11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667EC0A-1883-429B-8F73-B743C390F4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9FAA717-F83A-439C-A5A2-9B3E4A7C83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98A8E2C-B8AC-402B-AF85-4B15AC3633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E88E68-B000-485B-89F9-00060A6FFD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014B78-B649-4EEC-90A3-6E7A7D5BB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F4E6B48-D59B-4091-8F40-1FCEDC7C3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486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00B42C-C3EB-49FA-8D92-0CD3471B6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8945836-E41A-4B88-B342-D1223612A6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CCE0D2-92C4-46E5-992D-143C59FD0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4DA7FE9-8E2E-494B-B8DF-C43E402B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084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F3C62BD-51FA-4874-9CDE-0B439A55D0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1F37A59-0B14-4152-AAD8-59B0DF532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B830615-BC10-4C9B-9240-20F583A52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075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86EDE3-4395-4F88-BD97-7E7CDB9FA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C9A60D-9249-4B5F-9455-A6A43F186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C37FD2-21CA-4D35-9160-01163EBB6F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6068FC-D59E-42EE-AE0F-65AC70EAF1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186DEEA-E6C6-4B57-B157-1E148CED8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3A63846-694E-4BA3-B1FD-3EA9C1BC0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0212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EE0D14-FE72-4798-8970-9CDFCED20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FA77EF6-EB07-4511-980E-921BF47E50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B03064-31E1-4B80-AAA0-684F6AD9D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B3B429-9BAC-47E1-88AC-53642248C3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2020/3/20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6D896D-0829-4DF4-99FB-86C91F206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062671-E355-434A-AD85-F747C9C8A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943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92B2047-211A-49ED-9167-D4ED854883FD}"/>
              </a:ext>
            </a:extLst>
          </p:cNvPr>
          <p:cNvSpPr/>
          <p:nvPr userDrawn="1"/>
        </p:nvSpPr>
        <p:spPr>
          <a:xfrm>
            <a:off x="7501631" y="0"/>
            <a:ext cx="4690369" cy="6858000"/>
          </a:xfrm>
          <a:prstGeom prst="rect">
            <a:avLst/>
          </a:prstGeom>
          <a:solidFill>
            <a:srgbClr val="91EC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CA1C6B0-0AAF-41C6-AAAB-9FD4759158F9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5539" y="-1155541"/>
            <a:ext cx="6859553" cy="91706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4F387DE-37B4-4A13-9F17-9899C9C3F4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66"/>
          <a:stretch/>
        </p:blipFill>
        <p:spPr>
          <a:xfrm>
            <a:off x="-2" y="152881"/>
            <a:ext cx="12192002" cy="6717092"/>
          </a:xfrm>
          <a:prstGeom prst="rect">
            <a:avLst/>
          </a:prstGeom>
        </p:spPr>
      </p:pic>
      <p:sp>
        <p:nvSpPr>
          <p:cNvPr id="8" name="矩形: 圆角 7">
            <a:extLst>
              <a:ext uri="{FF2B5EF4-FFF2-40B4-BE49-F238E27FC236}">
                <a16:creationId xmlns:a16="http://schemas.microsoft.com/office/drawing/2014/main" id="{13394691-6077-4A61-9A5B-A6736DF44229}"/>
              </a:ext>
            </a:extLst>
          </p:cNvPr>
          <p:cNvSpPr/>
          <p:nvPr userDrawn="1"/>
        </p:nvSpPr>
        <p:spPr>
          <a:xfrm>
            <a:off x="401780" y="460656"/>
            <a:ext cx="11388437" cy="6101542"/>
          </a:xfrm>
          <a:prstGeom prst="roundRect">
            <a:avLst>
              <a:gd name="adj" fmla="val 7264"/>
            </a:avLst>
          </a:prstGeom>
          <a:solidFill>
            <a:schemeClr val="bg1"/>
          </a:solidFill>
          <a:ln w="57150">
            <a:solidFill>
              <a:srgbClr val="5ABBB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137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5" r:id="rId15"/>
    <p:sldLayoutId id="2147483666" r:id="rId16"/>
    <p:sldLayoutId id="214748366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image" Target="../media/image5.jpg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image" Target="../media/image2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1.jpg"/><Relationship Id="rId5" Type="http://schemas.openxmlformats.org/officeDocument/2006/relationships/tags" Target="../tags/tag6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5.xml"/><Relationship Id="rId9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67508648-5364-487F-8408-1F68FB395E21}"/>
              </a:ext>
            </a:extLst>
          </p:cNvPr>
          <p:cNvSpPr/>
          <p:nvPr/>
        </p:nvSpPr>
        <p:spPr>
          <a:xfrm>
            <a:off x="7501631" y="0"/>
            <a:ext cx="4690369" cy="6858000"/>
          </a:xfrm>
          <a:prstGeom prst="rect">
            <a:avLst/>
          </a:prstGeom>
          <a:solidFill>
            <a:srgbClr val="91EC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4E9A142-7735-43F5-A351-4D6F5C1612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5539" y="-1155541"/>
            <a:ext cx="6859553" cy="9170633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C9A777C-A758-4F6F-AC5C-73158A613096}"/>
              </a:ext>
            </a:extLst>
          </p:cNvPr>
          <p:cNvSpPr/>
          <p:nvPr/>
        </p:nvSpPr>
        <p:spPr>
          <a:xfrm>
            <a:off x="265176" y="566928"/>
            <a:ext cx="11603736" cy="5749868"/>
          </a:xfrm>
          <a:prstGeom prst="roundRect">
            <a:avLst>
              <a:gd name="adj" fmla="val 6447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0" name="口哨版轻松欢快夏日旅行配乐-26秒">
            <a:hlinkClick r:id="" action="ppaction://media"/>
            <a:extLst>
              <a:ext uri="{FF2B5EF4-FFF2-40B4-BE49-F238E27FC236}">
                <a16:creationId xmlns:a16="http://schemas.microsoft.com/office/drawing/2014/main" id="{BA9E0940-C6F5-4A3A-8DE5-764A6D095F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154544" y="196273"/>
            <a:ext cx="609600" cy="6096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D196D65-89C4-4A9F-A111-28AE1FDF6935}"/>
              </a:ext>
            </a:extLst>
          </p:cNvPr>
          <p:cNvSpPr/>
          <p:nvPr/>
        </p:nvSpPr>
        <p:spPr>
          <a:xfrm>
            <a:off x="2798618" y="-988291"/>
            <a:ext cx="5892800" cy="988291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819F55EE-4DD4-4AD6-A3EF-810F8C747038}"/>
              </a:ext>
            </a:extLst>
          </p:cNvPr>
          <p:cNvSpPr txBox="1"/>
          <p:nvPr/>
        </p:nvSpPr>
        <p:spPr>
          <a:xfrm>
            <a:off x="1098902" y="2119140"/>
            <a:ext cx="9153270" cy="1107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66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+mn-lt"/>
              </a:rPr>
              <a:t>创意项目介绍</a:t>
            </a:r>
          </a:p>
        </p:txBody>
      </p:sp>
      <p:sp>
        <p:nvSpPr>
          <p:cNvPr id="17" name="圆角矩形 18">
            <a:extLst>
              <a:ext uri="{FF2B5EF4-FFF2-40B4-BE49-F238E27FC236}">
                <a16:creationId xmlns:a16="http://schemas.microsoft.com/office/drawing/2014/main" id="{8526375C-767F-4DFF-BA2D-E8D28AA8F5BE}"/>
              </a:ext>
            </a:extLst>
          </p:cNvPr>
          <p:cNvSpPr/>
          <p:nvPr/>
        </p:nvSpPr>
        <p:spPr>
          <a:xfrm>
            <a:off x="1222954" y="3270486"/>
            <a:ext cx="3088941" cy="331453"/>
          </a:xfrm>
          <a:prstGeom prst="roundRect">
            <a:avLst/>
          </a:prstGeom>
          <a:solidFill>
            <a:srgbClr val="5ABBB4"/>
          </a:solidFill>
          <a:ln w="38100">
            <a:solidFill>
              <a:schemeClr val="bg1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14" dirty="0">
                <a:solidFill>
                  <a:schemeClr val="bg1"/>
                </a:solidFill>
                <a:cs typeface="+mn-ea"/>
                <a:sym typeface="+mn-lt"/>
              </a:rPr>
              <a:t>汇报人：千图网 时间：</a:t>
            </a:r>
            <a:r>
              <a:rPr lang="en-US" altLang="zh-CN" sz="1314" dirty="0">
                <a:solidFill>
                  <a:schemeClr val="bg1"/>
                </a:solidFill>
                <a:cs typeface="+mn-ea"/>
                <a:sym typeface="+mn-lt"/>
              </a:rPr>
              <a:t>2019.xx.xx</a:t>
            </a:r>
            <a:endParaRPr lang="zh-CN" altLang="en-US" sz="1314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TextBox 19">
            <a:extLst>
              <a:ext uri="{FF2B5EF4-FFF2-40B4-BE49-F238E27FC236}">
                <a16:creationId xmlns:a16="http://schemas.microsoft.com/office/drawing/2014/main" id="{EC2BDA35-8C4F-4E35-AC2B-40EB97310E3C}"/>
              </a:ext>
            </a:extLst>
          </p:cNvPr>
          <p:cNvSpPr txBox="1"/>
          <p:nvPr/>
        </p:nvSpPr>
        <p:spPr>
          <a:xfrm>
            <a:off x="1141424" y="3697287"/>
            <a:ext cx="5515468" cy="1284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1" spc="394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您的内容打在这里，或者通过复制您的文本后，在此框中选择粘贴。您的内容打在这里您的内容打在这里您的内容打在这里，或者通过复制您的文本后，在此框中选择粘贴。您的内容打在这里您的内容打在这里</a:t>
            </a:r>
            <a:endParaRPr lang="zh-CN" altLang="en-US" sz="105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05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D065F90-2212-4177-A925-6022AA3802AF}"/>
              </a:ext>
            </a:extLst>
          </p:cNvPr>
          <p:cNvSpPr txBox="1"/>
          <p:nvPr/>
        </p:nvSpPr>
        <p:spPr>
          <a:xfrm>
            <a:off x="1200587" y="1722242"/>
            <a:ext cx="57540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POWERPOINT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29F41C6B-C339-4885-86E5-F9A6D9FA6DC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" t="5664" r="1" b="42546"/>
          <a:stretch/>
        </p:blipFill>
        <p:spPr>
          <a:xfrm rot="16200000">
            <a:off x="6296934" y="2500123"/>
            <a:ext cx="5149462" cy="3566294"/>
          </a:xfrm>
          <a:prstGeom prst="rect">
            <a:avLst/>
          </a:prstGeom>
        </p:spPr>
      </p:pic>
      <p:sp>
        <p:nvSpPr>
          <p:cNvPr id="26" name="椭圆 25">
            <a:extLst>
              <a:ext uri="{FF2B5EF4-FFF2-40B4-BE49-F238E27FC236}">
                <a16:creationId xmlns:a16="http://schemas.microsoft.com/office/drawing/2014/main" id="{DD712F83-5C53-40A4-B1BA-7D40502A2FDE}"/>
              </a:ext>
            </a:extLst>
          </p:cNvPr>
          <p:cNvSpPr/>
          <p:nvPr/>
        </p:nvSpPr>
        <p:spPr>
          <a:xfrm>
            <a:off x="5951837" y="18863"/>
            <a:ext cx="1343237" cy="1343237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3E697459-41A1-474F-99D4-8432EE26CC0B}"/>
              </a:ext>
            </a:extLst>
          </p:cNvPr>
          <p:cNvSpPr/>
          <p:nvPr/>
        </p:nvSpPr>
        <p:spPr>
          <a:xfrm>
            <a:off x="6470944" y="240891"/>
            <a:ext cx="904318" cy="90431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4029EEAD-8227-4ACA-A2B9-420DBE6B4432}"/>
              </a:ext>
            </a:extLst>
          </p:cNvPr>
          <p:cNvSpPr/>
          <p:nvPr/>
        </p:nvSpPr>
        <p:spPr>
          <a:xfrm>
            <a:off x="1987119" y="6065278"/>
            <a:ext cx="1127465" cy="1127465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96C82DA8-848B-4EE4-A071-D2107F8FA5BE}"/>
              </a:ext>
            </a:extLst>
          </p:cNvPr>
          <p:cNvSpPr/>
          <p:nvPr/>
        </p:nvSpPr>
        <p:spPr>
          <a:xfrm>
            <a:off x="2103461" y="6218159"/>
            <a:ext cx="917907" cy="91790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E84ECFF5-1D1D-4DFB-9BDA-CCDBDB570B25}"/>
              </a:ext>
            </a:extLst>
          </p:cNvPr>
          <p:cNvSpPr/>
          <p:nvPr/>
        </p:nvSpPr>
        <p:spPr>
          <a:xfrm>
            <a:off x="2279472" y="6427236"/>
            <a:ext cx="542757" cy="54275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F269419-9DF3-464D-8B8E-0CEAD46EE654}"/>
              </a:ext>
            </a:extLst>
          </p:cNvPr>
          <p:cNvSpPr/>
          <p:nvPr/>
        </p:nvSpPr>
        <p:spPr>
          <a:xfrm>
            <a:off x="1819922" y="6858000"/>
            <a:ext cx="1633492" cy="453535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DC91AC54-4067-4B0D-A0B3-8A49C1F53969}"/>
              </a:ext>
            </a:extLst>
          </p:cNvPr>
          <p:cNvSpPr/>
          <p:nvPr/>
        </p:nvSpPr>
        <p:spPr>
          <a:xfrm>
            <a:off x="7144028" y="1036252"/>
            <a:ext cx="4496456" cy="4468468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rgbClr val="5AB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61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prism isInverted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6" grpId="0"/>
      <p:bldP spid="17" grpId="0" animBg="1"/>
      <p:bldP spid="18" grpId="0"/>
      <p:bldP spid="2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Shape 1521"/>
          <p:cNvSpPr/>
          <p:nvPr/>
        </p:nvSpPr>
        <p:spPr>
          <a:xfrm>
            <a:off x="928640" y="3688340"/>
            <a:ext cx="2929137" cy="105848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522" name="Shape 1522"/>
          <p:cNvSpPr/>
          <p:nvPr/>
        </p:nvSpPr>
        <p:spPr>
          <a:xfrm>
            <a:off x="1965702" y="3966270"/>
            <a:ext cx="857607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412750" hangingPunct="0"/>
            <a:r>
              <a:rPr sz="1500" kern="0" dirty="0">
                <a:cs typeface="+mn-ea"/>
                <a:sym typeface="+mn-lt"/>
              </a:rPr>
              <a:t>Linda Ness</a:t>
            </a:r>
          </a:p>
        </p:txBody>
      </p:sp>
      <p:sp>
        <p:nvSpPr>
          <p:cNvPr id="1523" name="Shape 1523"/>
          <p:cNvSpPr/>
          <p:nvPr/>
        </p:nvSpPr>
        <p:spPr>
          <a:xfrm>
            <a:off x="1945663" y="4230249"/>
            <a:ext cx="897682" cy="27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lnSpc>
                <a:spcPct val="140000"/>
              </a:lnSpc>
              <a:defRPr sz="2200">
                <a:latin typeface="Slabo 27px"/>
                <a:ea typeface="Slabo 27px"/>
                <a:cs typeface="Slabo 27px"/>
                <a:sym typeface="Slabo 27px"/>
              </a:defRPr>
            </a:lvl1pPr>
          </a:lstStyle>
          <a:p>
            <a:pPr algn="ctr" defTabSz="412750" hangingPunct="0"/>
            <a:r>
              <a:rPr sz="1100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Athena  -  CEO</a:t>
            </a:r>
          </a:p>
        </p:txBody>
      </p:sp>
      <p:sp>
        <p:nvSpPr>
          <p:cNvPr id="1525" name="Shape 1525"/>
          <p:cNvSpPr/>
          <p:nvPr/>
        </p:nvSpPr>
        <p:spPr>
          <a:xfrm>
            <a:off x="4566130" y="3688340"/>
            <a:ext cx="2929136" cy="105848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526" name="Shape 1526"/>
          <p:cNvSpPr/>
          <p:nvPr/>
        </p:nvSpPr>
        <p:spPr>
          <a:xfrm>
            <a:off x="5466135" y="3966270"/>
            <a:ext cx="1131720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412750" hangingPunct="0"/>
            <a:r>
              <a:rPr sz="1500" kern="0" dirty="0">
                <a:cs typeface="+mn-ea"/>
                <a:sym typeface="+mn-lt"/>
              </a:rPr>
              <a:t>Anna Webster</a:t>
            </a:r>
          </a:p>
        </p:txBody>
      </p:sp>
      <p:sp>
        <p:nvSpPr>
          <p:cNvPr id="1527" name="Shape 1527"/>
          <p:cNvSpPr/>
          <p:nvPr/>
        </p:nvSpPr>
        <p:spPr>
          <a:xfrm>
            <a:off x="5458921" y="4230249"/>
            <a:ext cx="1146147" cy="27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lnSpc>
                <a:spcPct val="140000"/>
              </a:lnSpc>
              <a:defRPr sz="2200">
                <a:latin typeface="Slabo 27px"/>
                <a:ea typeface="Slabo 27px"/>
                <a:cs typeface="Slabo 27px"/>
                <a:sym typeface="Slabo 27px"/>
              </a:defRPr>
            </a:lvl1pPr>
          </a:lstStyle>
          <a:p>
            <a:pPr algn="ctr" defTabSz="412750" hangingPunct="0"/>
            <a:r>
              <a:rPr sz="1100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Helix  -  UI Designer</a:t>
            </a:r>
          </a:p>
        </p:txBody>
      </p:sp>
      <p:sp>
        <p:nvSpPr>
          <p:cNvPr id="1529" name="Shape 1529"/>
          <p:cNvSpPr/>
          <p:nvPr/>
        </p:nvSpPr>
        <p:spPr>
          <a:xfrm>
            <a:off x="8206212" y="3688340"/>
            <a:ext cx="2929137" cy="105848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30" name="Shape 1530"/>
          <p:cNvSpPr/>
          <p:nvPr/>
        </p:nvSpPr>
        <p:spPr>
          <a:xfrm>
            <a:off x="9199991" y="3966270"/>
            <a:ext cx="944169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412750" hangingPunct="0"/>
            <a:r>
              <a:rPr sz="1500" kern="0" dirty="0">
                <a:cs typeface="+mn-ea"/>
                <a:sym typeface="+mn-lt"/>
              </a:rPr>
              <a:t>Martin Mann</a:t>
            </a:r>
          </a:p>
        </p:txBody>
      </p:sp>
      <p:sp>
        <p:nvSpPr>
          <p:cNvPr id="1531" name="Shape 1531"/>
          <p:cNvSpPr/>
          <p:nvPr/>
        </p:nvSpPr>
        <p:spPr>
          <a:xfrm>
            <a:off x="9141483" y="4230249"/>
            <a:ext cx="1061188" cy="27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lnSpc>
                <a:spcPct val="140000"/>
              </a:lnSpc>
              <a:defRPr sz="2200">
                <a:latin typeface="Slabo 27px"/>
                <a:ea typeface="Slabo 27px"/>
                <a:cs typeface="Slabo 27px"/>
                <a:sym typeface="Slabo 27px"/>
              </a:defRPr>
            </a:lvl1pPr>
          </a:lstStyle>
          <a:p>
            <a:pPr algn="ctr" defTabSz="412750" hangingPunct="0"/>
            <a:r>
              <a:rPr sz="1100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Focus  -  Manager</a:t>
            </a:r>
          </a:p>
        </p:txBody>
      </p:sp>
      <p:sp>
        <p:nvSpPr>
          <p:cNvPr id="20" name="išľíďè">
            <a:extLst>
              <a:ext uri="{FF2B5EF4-FFF2-40B4-BE49-F238E27FC236}">
                <a16:creationId xmlns:a16="http://schemas.microsoft.com/office/drawing/2014/main" id="{C8E5BEC3-D856-4E36-860F-4A1E20463244}"/>
              </a:ext>
            </a:extLst>
          </p:cNvPr>
          <p:cNvSpPr/>
          <p:nvPr/>
        </p:nvSpPr>
        <p:spPr bwMode="auto">
          <a:xfrm>
            <a:off x="1047458" y="5452503"/>
            <a:ext cx="2931019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iSlíďè">
            <a:extLst>
              <a:ext uri="{FF2B5EF4-FFF2-40B4-BE49-F238E27FC236}">
                <a16:creationId xmlns:a16="http://schemas.microsoft.com/office/drawing/2014/main" id="{5268B0AE-8846-4278-937C-320AB9337BA9}"/>
              </a:ext>
            </a:extLst>
          </p:cNvPr>
          <p:cNvSpPr txBox="1"/>
          <p:nvPr/>
        </p:nvSpPr>
        <p:spPr bwMode="auto">
          <a:xfrm>
            <a:off x="1047459" y="5148407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22" name="išľíďè">
            <a:extLst>
              <a:ext uri="{FF2B5EF4-FFF2-40B4-BE49-F238E27FC236}">
                <a16:creationId xmlns:a16="http://schemas.microsoft.com/office/drawing/2014/main" id="{D486627C-7208-4EAD-9D06-0C5CAE7C6BBE}"/>
              </a:ext>
            </a:extLst>
          </p:cNvPr>
          <p:cNvSpPr/>
          <p:nvPr/>
        </p:nvSpPr>
        <p:spPr bwMode="auto">
          <a:xfrm>
            <a:off x="4793360" y="5452503"/>
            <a:ext cx="2931019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iSlíďè">
            <a:extLst>
              <a:ext uri="{FF2B5EF4-FFF2-40B4-BE49-F238E27FC236}">
                <a16:creationId xmlns:a16="http://schemas.microsoft.com/office/drawing/2014/main" id="{426546CA-CAB5-416E-ACD5-3AB3D43459BE}"/>
              </a:ext>
            </a:extLst>
          </p:cNvPr>
          <p:cNvSpPr txBox="1"/>
          <p:nvPr/>
        </p:nvSpPr>
        <p:spPr bwMode="auto">
          <a:xfrm>
            <a:off x="4793361" y="5148407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24" name="išľíďè">
            <a:extLst>
              <a:ext uri="{FF2B5EF4-FFF2-40B4-BE49-F238E27FC236}">
                <a16:creationId xmlns:a16="http://schemas.microsoft.com/office/drawing/2014/main" id="{789BE7D6-E30A-419A-8A8C-EF4DE42BBD2A}"/>
              </a:ext>
            </a:extLst>
          </p:cNvPr>
          <p:cNvSpPr/>
          <p:nvPr/>
        </p:nvSpPr>
        <p:spPr bwMode="auto">
          <a:xfrm>
            <a:off x="8196960" y="5373994"/>
            <a:ext cx="2931019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iSlíďè">
            <a:extLst>
              <a:ext uri="{FF2B5EF4-FFF2-40B4-BE49-F238E27FC236}">
                <a16:creationId xmlns:a16="http://schemas.microsoft.com/office/drawing/2014/main" id="{455A8BE6-4EE9-4E54-B328-F959ED1A0187}"/>
              </a:ext>
            </a:extLst>
          </p:cNvPr>
          <p:cNvSpPr txBox="1"/>
          <p:nvPr/>
        </p:nvSpPr>
        <p:spPr bwMode="auto">
          <a:xfrm>
            <a:off x="8196961" y="5069898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C9A5E84-0D94-48C3-A6D1-F14960037803}"/>
              </a:ext>
            </a:extLst>
          </p:cNvPr>
          <p:cNvGrpSpPr/>
          <p:nvPr/>
        </p:nvGrpSpPr>
        <p:grpSpPr>
          <a:xfrm>
            <a:off x="1274618" y="1154544"/>
            <a:ext cx="2281383" cy="2281383"/>
            <a:chOff x="1542472" y="1209964"/>
            <a:chExt cx="4248728" cy="4248728"/>
          </a:xfrm>
        </p:grpSpPr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DAB08AEF-502F-45EE-B4AA-3EEF44C4354E}"/>
                </a:ext>
              </a:extLst>
            </p:cNvPr>
            <p:cNvSpPr/>
            <p:nvPr/>
          </p:nvSpPr>
          <p:spPr>
            <a:xfrm>
              <a:off x="1542472" y="1209964"/>
              <a:ext cx="4248728" cy="42487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F869F27C-6609-47C9-9813-3CE9ED2698F7}"/>
                </a:ext>
              </a:extLst>
            </p:cNvPr>
            <p:cNvSpPr/>
            <p:nvPr/>
          </p:nvSpPr>
          <p:spPr>
            <a:xfrm>
              <a:off x="2004291" y="1708727"/>
              <a:ext cx="3306618" cy="3306618"/>
            </a:xfrm>
            <a:prstGeom prst="ellipse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17F87A82-E096-47FE-ACE8-7B4D3FA17C08}"/>
              </a:ext>
            </a:extLst>
          </p:cNvPr>
          <p:cNvGrpSpPr/>
          <p:nvPr/>
        </p:nvGrpSpPr>
        <p:grpSpPr>
          <a:xfrm>
            <a:off x="4761345" y="1103744"/>
            <a:ext cx="2281383" cy="2281383"/>
            <a:chOff x="4761345" y="1103744"/>
            <a:chExt cx="2281383" cy="2281383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B20D136F-93F1-41A1-9928-2B42D67E3504}"/>
                </a:ext>
              </a:extLst>
            </p:cNvPr>
            <p:cNvSpPr/>
            <p:nvPr/>
          </p:nvSpPr>
          <p:spPr>
            <a:xfrm>
              <a:off x="4761345" y="1103744"/>
              <a:ext cx="2281383" cy="228138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E957137B-24B9-4917-98A3-1CFF10BFFD65}"/>
                </a:ext>
              </a:extLst>
            </p:cNvPr>
            <p:cNvSpPr/>
            <p:nvPr/>
          </p:nvSpPr>
          <p:spPr>
            <a:xfrm>
              <a:off x="5003520" y="1358397"/>
              <a:ext cx="1775511" cy="1775511"/>
            </a:xfrm>
            <a:prstGeom prst="ellipse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8890C11D-E4BC-45CA-9E2F-4E6BDFF76472}"/>
              </a:ext>
            </a:extLst>
          </p:cNvPr>
          <p:cNvGrpSpPr/>
          <p:nvPr/>
        </p:nvGrpSpPr>
        <p:grpSpPr>
          <a:xfrm>
            <a:off x="8585200" y="1112980"/>
            <a:ext cx="2281383" cy="2281383"/>
            <a:chOff x="8585200" y="1112980"/>
            <a:chExt cx="2281383" cy="2281383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105803AB-F5C8-4875-85AE-C541E6319C37}"/>
                </a:ext>
              </a:extLst>
            </p:cNvPr>
            <p:cNvSpPr/>
            <p:nvPr/>
          </p:nvSpPr>
          <p:spPr>
            <a:xfrm>
              <a:off x="8585200" y="1112980"/>
              <a:ext cx="2281383" cy="228138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CED6072C-1780-4559-B632-49BDF0B105B3}"/>
                </a:ext>
              </a:extLst>
            </p:cNvPr>
            <p:cNvSpPr/>
            <p:nvPr/>
          </p:nvSpPr>
          <p:spPr>
            <a:xfrm>
              <a:off x="8838135" y="1365915"/>
              <a:ext cx="1775511" cy="1775511"/>
            </a:xfrm>
            <a:prstGeom prst="ellipse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BC3B611-607E-4096-95F5-B3BDE2A54A17}"/>
              </a:ext>
            </a:extLst>
          </p:cNvPr>
          <p:cNvSpPr/>
          <p:nvPr/>
        </p:nvSpPr>
        <p:spPr>
          <a:xfrm>
            <a:off x="1065093" y="1734996"/>
            <a:ext cx="4572228" cy="31952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7">
            <a:extLst>
              <a:ext uri="{FF2B5EF4-FFF2-40B4-BE49-F238E27FC236}">
                <a16:creationId xmlns:a16="http://schemas.microsoft.com/office/drawing/2014/main" id="{F2AE9188-90FB-436C-9EA2-DF7AB3BC82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9557" y="1734996"/>
            <a:ext cx="4504432" cy="1448520"/>
          </a:xfrm>
          <a:prstGeom prst="roundRect">
            <a:avLst>
              <a:gd name="adj" fmla="val 9083"/>
            </a:avLst>
          </a:prstGeom>
          <a:noFill/>
          <a:ln w="12700">
            <a:solidFill>
              <a:srgbClr val="96969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1812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圆角矩形 10">
            <a:extLst>
              <a:ext uri="{FF2B5EF4-FFF2-40B4-BE49-F238E27FC236}">
                <a16:creationId xmlns:a16="http://schemas.microsoft.com/office/drawing/2014/main" id="{9EF1723A-46B5-4A29-BDE2-E3B5D1B9F4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52825" y="1506036"/>
            <a:ext cx="3217897" cy="453247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1812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文本框 11">
            <a:extLst>
              <a:ext uri="{FF2B5EF4-FFF2-40B4-BE49-F238E27FC236}">
                <a16:creationId xmlns:a16="http://schemas.microsoft.com/office/drawing/2014/main" id="{904F907E-B6DF-4EBF-B977-BA5DABF73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8669" y="1554318"/>
            <a:ext cx="2745958" cy="33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570" b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单击编辑标题</a:t>
            </a:r>
            <a:endParaRPr lang="en-US" altLang="zh-CN" sz="1570" b="1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圆角矩形 12">
            <a:extLst>
              <a:ext uri="{FF2B5EF4-FFF2-40B4-BE49-F238E27FC236}">
                <a16:creationId xmlns:a16="http://schemas.microsoft.com/office/drawing/2014/main" id="{8F8AFF27-DA30-4929-85F0-531847F0D0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9557" y="3510601"/>
            <a:ext cx="4504432" cy="1448520"/>
          </a:xfrm>
          <a:prstGeom prst="roundRect">
            <a:avLst>
              <a:gd name="adj" fmla="val 9083"/>
            </a:avLst>
          </a:prstGeom>
          <a:noFill/>
          <a:ln w="12700">
            <a:solidFill>
              <a:srgbClr val="96969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1812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圆角矩形 15">
            <a:extLst>
              <a:ext uri="{FF2B5EF4-FFF2-40B4-BE49-F238E27FC236}">
                <a16:creationId xmlns:a16="http://schemas.microsoft.com/office/drawing/2014/main" id="{9864172E-5DCE-48F6-B2DA-716781C216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52825" y="3280083"/>
            <a:ext cx="3217897" cy="45480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1812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文本框 16">
            <a:extLst>
              <a:ext uri="{FF2B5EF4-FFF2-40B4-BE49-F238E27FC236}">
                <a16:creationId xmlns:a16="http://schemas.microsoft.com/office/drawing/2014/main" id="{4896431E-8913-455B-84F5-07D8A1FA09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8669" y="3329925"/>
            <a:ext cx="2745958" cy="33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570" b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单击编辑标题</a:t>
            </a:r>
            <a:endParaRPr lang="en-US" altLang="zh-CN" sz="1570" b="1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40139CC-4508-4AA2-AF40-08C878ECF6AE}"/>
              </a:ext>
            </a:extLst>
          </p:cNvPr>
          <p:cNvSpPr txBox="1"/>
          <p:nvPr/>
        </p:nvSpPr>
        <p:spPr>
          <a:xfrm>
            <a:off x="7339096" y="2286367"/>
            <a:ext cx="3281668" cy="2945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58pic.com</a:t>
            </a:r>
            <a:endParaRPr lang="zh-CN" altLang="en-US" sz="1314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B19E29A-582F-46BF-9855-BB6D4E56999B}"/>
              </a:ext>
            </a:extLst>
          </p:cNvPr>
          <p:cNvSpPr txBox="1"/>
          <p:nvPr/>
        </p:nvSpPr>
        <p:spPr>
          <a:xfrm>
            <a:off x="7339094" y="2609869"/>
            <a:ext cx="3281668" cy="2945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58pic.com</a:t>
            </a:r>
            <a:endParaRPr lang="zh-CN" altLang="en-US" sz="1314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A3B3723-1CCB-4750-8211-76C86175AF1D}"/>
              </a:ext>
            </a:extLst>
          </p:cNvPr>
          <p:cNvSpPr txBox="1"/>
          <p:nvPr/>
        </p:nvSpPr>
        <p:spPr>
          <a:xfrm>
            <a:off x="7339096" y="4022668"/>
            <a:ext cx="3281668" cy="2945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58pic.com</a:t>
            </a:r>
            <a:endParaRPr lang="zh-CN" altLang="en-US" sz="1314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B6FA57F-B09D-4343-B144-685D46FBACC4}"/>
              </a:ext>
            </a:extLst>
          </p:cNvPr>
          <p:cNvSpPr txBox="1"/>
          <p:nvPr/>
        </p:nvSpPr>
        <p:spPr>
          <a:xfrm>
            <a:off x="7339094" y="4346170"/>
            <a:ext cx="3281668" cy="2945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58pic.com</a:t>
            </a:r>
            <a:endParaRPr lang="zh-CN" altLang="en-US" sz="1314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išľíďè">
            <a:extLst>
              <a:ext uri="{FF2B5EF4-FFF2-40B4-BE49-F238E27FC236}">
                <a16:creationId xmlns:a16="http://schemas.microsoft.com/office/drawing/2014/main" id="{26D48242-3C8D-41B0-86DC-5C90F1F22011}"/>
              </a:ext>
            </a:extLst>
          </p:cNvPr>
          <p:cNvSpPr/>
          <p:nvPr/>
        </p:nvSpPr>
        <p:spPr bwMode="auto">
          <a:xfrm>
            <a:off x="1065093" y="5471188"/>
            <a:ext cx="829619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iSlíďè">
            <a:extLst>
              <a:ext uri="{FF2B5EF4-FFF2-40B4-BE49-F238E27FC236}">
                <a16:creationId xmlns:a16="http://schemas.microsoft.com/office/drawing/2014/main" id="{D2FDD71F-8558-40A8-8399-231D2CEDFDE4}"/>
              </a:ext>
            </a:extLst>
          </p:cNvPr>
          <p:cNvSpPr txBox="1"/>
          <p:nvPr/>
        </p:nvSpPr>
        <p:spPr bwMode="auto">
          <a:xfrm>
            <a:off x="1078189" y="5143055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C136A44B-AA11-44F6-B974-24E44CC925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42" y="1912721"/>
            <a:ext cx="4305635" cy="290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85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30" grpId="0"/>
      <p:bldP spid="3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图表 23"/>
          <p:cNvGraphicFramePr/>
          <p:nvPr/>
        </p:nvGraphicFramePr>
        <p:xfrm>
          <a:off x="1167016" y="1478422"/>
          <a:ext cx="4497554" cy="4127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" name="išľíďè">
            <a:extLst>
              <a:ext uri="{FF2B5EF4-FFF2-40B4-BE49-F238E27FC236}">
                <a16:creationId xmlns:a16="http://schemas.microsoft.com/office/drawing/2014/main" id="{191A4E2E-5634-4CFA-B95E-208909451DDD}"/>
              </a:ext>
            </a:extLst>
          </p:cNvPr>
          <p:cNvSpPr/>
          <p:nvPr/>
        </p:nvSpPr>
        <p:spPr bwMode="auto">
          <a:xfrm>
            <a:off x="6610660" y="2519329"/>
            <a:ext cx="4417606" cy="565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iSlíďè">
            <a:extLst>
              <a:ext uri="{FF2B5EF4-FFF2-40B4-BE49-F238E27FC236}">
                <a16:creationId xmlns:a16="http://schemas.microsoft.com/office/drawing/2014/main" id="{6E99D2EB-0270-4E53-83CD-BC11092EBC10}"/>
              </a:ext>
            </a:extLst>
          </p:cNvPr>
          <p:cNvSpPr txBox="1"/>
          <p:nvPr/>
        </p:nvSpPr>
        <p:spPr bwMode="auto">
          <a:xfrm>
            <a:off x="6618607" y="2159849"/>
            <a:ext cx="2226860" cy="356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26" name="išľíďè">
            <a:extLst>
              <a:ext uri="{FF2B5EF4-FFF2-40B4-BE49-F238E27FC236}">
                <a16:creationId xmlns:a16="http://schemas.microsoft.com/office/drawing/2014/main" id="{D9630DF0-D68D-41B4-8976-826612FF2986}"/>
              </a:ext>
            </a:extLst>
          </p:cNvPr>
          <p:cNvSpPr/>
          <p:nvPr/>
        </p:nvSpPr>
        <p:spPr bwMode="auto">
          <a:xfrm>
            <a:off x="6591631" y="3726712"/>
            <a:ext cx="4417606" cy="565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iSlíďè">
            <a:extLst>
              <a:ext uri="{FF2B5EF4-FFF2-40B4-BE49-F238E27FC236}">
                <a16:creationId xmlns:a16="http://schemas.microsoft.com/office/drawing/2014/main" id="{06D61442-722D-4043-B790-6F9E4EB9B455}"/>
              </a:ext>
            </a:extLst>
          </p:cNvPr>
          <p:cNvSpPr txBox="1"/>
          <p:nvPr/>
        </p:nvSpPr>
        <p:spPr bwMode="auto">
          <a:xfrm>
            <a:off x="6599578" y="3367232"/>
            <a:ext cx="2226860" cy="356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43" name="išľíďè">
            <a:extLst>
              <a:ext uri="{FF2B5EF4-FFF2-40B4-BE49-F238E27FC236}">
                <a16:creationId xmlns:a16="http://schemas.microsoft.com/office/drawing/2014/main" id="{03615944-5EF9-419F-927F-FD800445C932}"/>
              </a:ext>
            </a:extLst>
          </p:cNvPr>
          <p:cNvSpPr/>
          <p:nvPr/>
        </p:nvSpPr>
        <p:spPr bwMode="auto">
          <a:xfrm>
            <a:off x="6557846" y="4849897"/>
            <a:ext cx="4417606" cy="565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iSlíďè">
            <a:extLst>
              <a:ext uri="{FF2B5EF4-FFF2-40B4-BE49-F238E27FC236}">
                <a16:creationId xmlns:a16="http://schemas.microsoft.com/office/drawing/2014/main" id="{A2900AA7-134A-409A-BA7E-3666DDAA06F5}"/>
              </a:ext>
            </a:extLst>
          </p:cNvPr>
          <p:cNvSpPr txBox="1"/>
          <p:nvPr/>
        </p:nvSpPr>
        <p:spPr bwMode="auto">
          <a:xfrm>
            <a:off x="6565793" y="4490417"/>
            <a:ext cx="2226860" cy="356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17686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4" grpId="0">
        <p:bldAsOne/>
      </p:bldGraphic>
      <p:bldP spid="21" grpId="0"/>
      <p:bldP spid="25" grpId="0"/>
      <p:bldP spid="26" grpId="0"/>
      <p:bldP spid="33" grpId="0"/>
      <p:bldP spid="43" grpId="0"/>
      <p:bldP spid="4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D78D35F-3284-4106-87C5-4F42F9E44685}"/>
              </a:ext>
            </a:extLst>
          </p:cNvPr>
          <p:cNvCxnSpPr>
            <a:stCxn id="55" idx="3"/>
          </p:cNvCxnSpPr>
          <p:nvPr/>
        </p:nvCxnSpPr>
        <p:spPr>
          <a:xfrm flipV="1">
            <a:off x="3166224" y="5434521"/>
            <a:ext cx="5859552" cy="1741"/>
          </a:xfrm>
          <a:prstGeom prst="line">
            <a:avLst/>
          </a:prstGeom>
          <a:ln w="57150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ïṣ1îďè">
            <a:extLst>
              <a:ext uri="{FF2B5EF4-FFF2-40B4-BE49-F238E27FC236}">
                <a16:creationId xmlns:a16="http://schemas.microsoft.com/office/drawing/2014/main" id="{C14CE0E3-9A22-459D-A29A-9F2D162EC85B}"/>
              </a:ext>
            </a:extLst>
          </p:cNvPr>
          <p:cNvSpPr/>
          <p:nvPr/>
        </p:nvSpPr>
        <p:spPr>
          <a:xfrm>
            <a:off x="2308412" y="5007356"/>
            <a:ext cx="857812" cy="857811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6" name="íṥľiďê">
            <a:extLst>
              <a:ext uri="{FF2B5EF4-FFF2-40B4-BE49-F238E27FC236}">
                <a16:creationId xmlns:a16="http://schemas.microsoft.com/office/drawing/2014/main" id="{416C3234-5672-4412-8D4E-540A3A7D3633}"/>
              </a:ext>
            </a:extLst>
          </p:cNvPr>
          <p:cNvSpPr/>
          <p:nvPr/>
        </p:nvSpPr>
        <p:spPr bwMode="auto">
          <a:xfrm>
            <a:off x="2526687" y="5277619"/>
            <a:ext cx="421267" cy="317286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3" name="íšḷíḍê">
            <a:extLst>
              <a:ext uri="{FF2B5EF4-FFF2-40B4-BE49-F238E27FC236}">
                <a16:creationId xmlns:a16="http://schemas.microsoft.com/office/drawing/2014/main" id="{E3726DA6-ED81-4445-AC24-EC7EF905E81A}"/>
              </a:ext>
            </a:extLst>
          </p:cNvPr>
          <p:cNvSpPr/>
          <p:nvPr/>
        </p:nvSpPr>
        <p:spPr>
          <a:xfrm>
            <a:off x="3987753" y="5007356"/>
            <a:ext cx="857812" cy="857811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4" name="işļíḑé">
            <a:extLst>
              <a:ext uri="{FF2B5EF4-FFF2-40B4-BE49-F238E27FC236}">
                <a16:creationId xmlns:a16="http://schemas.microsoft.com/office/drawing/2014/main" id="{F74E1D1B-323E-4833-BBA9-8FDD157066BC}"/>
              </a:ext>
            </a:extLst>
          </p:cNvPr>
          <p:cNvSpPr/>
          <p:nvPr/>
        </p:nvSpPr>
        <p:spPr bwMode="auto">
          <a:xfrm>
            <a:off x="4206028" y="5277619"/>
            <a:ext cx="421267" cy="317286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1" name="íṡļiḓé">
            <a:extLst>
              <a:ext uri="{FF2B5EF4-FFF2-40B4-BE49-F238E27FC236}">
                <a16:creationId xmlns:a16="http://schemas.microsoft.com/office/drawing/2014/main" id="{1E853F97-E183-4E8C-829E-7BCD61F0F5E9}"/>
              </a:ext>
            </a:extLst>
          </p:cNvPr>
          <p:cNvSpPr/>
          <p:nvPr/>
        </p:nvSpPr>
        <p:spPr>
          <a:xfrm>
            <a:off x="5667094" y="5007356"/>
            <a:ext cx="857812" cy="857811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2" name="îśļîḋé">
            <a:extLst>
              <a:ext uri="{FF2B5EF4-FFF2-40B4-BE49-F238E27FC236}">
                <a16:creationId xmlns:a16="http://schemas.microsoft.com/office/drawing/2014/main" id="{77E03550-3D50-4AD9-BE08-C55B3FEE7C9F}"/>
              </a:ext>
            </a:extLst>
          </p:cNvPr>
          <p:cNvSpPr/>
          <p:nvPr/>
        </p:nvSpPr>
        <p:spPr bwMode="auto">
          <a:xfrm>
            <a:off x="5885369" y="5277619"/>
            <a:ext cx="421267" cy="317286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49" name="islïḋè">
            <a:extLst>
              <a:ext uri="{FF2B5EF4-FFF2-40B4-BE49-F238E27FC236}">
                <a16:creationId xmlns:a16="http://schemas.microsoft.com/office/drawing/2014/main" id="{0898C17C-ADD6-4F3E-8A05-16E1CDD4B6F1}"/>
              </a:ext>
            </a:extLst>
          </p:cNvPr>
          <p:cNvSpPr/>
          <p:nvPr/>
        </p:nvSpPr>
        <p:spPr>
          <a:xfrm>
            <a:off x="9025776" y="5007356"/>
            <a:ext cx="857812" cy="857811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0" name="ï$ḻîḋe">
            <a:extLst>
              <a:ext uri="{FF2B5EF4-FFF2-40B4-BE49-F238E27FC236}">
                <a16:creationId xmlns:a16="http://schemas.microsoft.com/office/drawing/2014/main" id="{C9AADC2A-1F27-46A6-B5D4-4A5B90BBADE4}"/>
              </a:ext>
            </a:extLst>
          </p:cNvPr>
          <p:cNvSpPr/>
          <p:nvPr/>
        </p:nvSpPr>
        <p:spPr bwMode="auto">
          <a:xfrm>
            <a:off x="9244051" y="5277619"/>
            <a:ext cx="421267" cy="317286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47" name="ïṡļïdé">
            <a:extLst>
              <a:ext uri="{FF2B5EF4-FFF2-40B4-BE49-F238E27FC236}">
                <a16:creationId xmlns:a16="http://schemas.microsoft.com/office/drawing/2014/main" id="{FD69C6A4-38B6-4186-B234-5BC2E1C4CD30}"/>
              </a:ext>
            </a:extLst>
          </p:cNvPr>
          <p:cNvSpPr/>
          <p:nvPr/>
        </p:nvSpPr>
        <p:spPr>
          <a:xfrm>
            <a:off x="7346435" y="5007356"/>
            <a:ext cx="857812" cy="857811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48" name="íṣ1íḋé">
            <a:extLst>
              <a:ext uri="{FF2B5EF4-FFF2-40B4-BE49-F238E27FC236}">
                <a16:creationId xmlns:a16="http://schemas.microsoft.com/office/drawing/2014/main" id="{06657CC2-0D19-46D0-A6BA-A0ACE9AEB82D}"/>
              </a:ext>
            </a:extLst>
          </p:cNvPr>
          <p:cNvSpPr/>
          <p:nvPr/>
        </p:nvSpPr>
        <p:spPr bwMode="auto">
          <a:xfrm>
            <a:off x="7564710" y="5277619"/>
            <a:ext cx="421267" cy="317286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4" name="î$ḷîḑé">
            <a:extLst>
              <a:ext uri="{FF2B5EF4-FFF2-40B4-BE49-F238E27FC236}">
                <a16:creationId xmlns:a16="http://schemas.microsoft.com/office/drawing/2014/main" id="{E4A716AB-F937-4C72-89EE-A3A8385860DA}"/>
              </a:ext>
            </a:extLst>
          </p:cNvPr>
          <p:cNvSpPr/>
          <p:nvPr/>
        </p:nvSpPr>
        <p:spPr>
          <a:xfrm>
            <a:off x="3122522" y="5385287"/>
            <a:ext cx="87404" cy="87402"/>
          </a:xfrm>
          <a:prstGeom prst="ellipse">
            <a:avLst/>
          </a:prstGeom>
          <a:solidFill>
            <a:schemeClr val="accent1"/>
          </a:solidFill>
          <a:ln w="19050" cap="rnd">
            <a:solidFill>
              <a:schemeClr val="bg1"/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iṧļiḋè">
            <a:extLst>
              <a:ext uri="{FF2B5EF4-FFF2-40B4-BE49-F238E27FC236}">
                <a16:creationId xmlns:a16="http://schemas.microsoft.com/office/drawing/2014/main" id="{9B770842-5327-48EC-9A96-E6B81FB48BCF}"/>
              </a:ext>
            </a:extLst>
          </p:cNvPr>
          <p:cNvSpPr/>
          <p:nvPr/>
        </p:nvSpPr>
        <p:spPr>
          <a:xfrm>
            <a:off x="3944051" y="5385287"/>
            <a:ext cx="87404" cy="87402"/>
          </a:xfrm>
          <a:prstGeom prst="ellipse">
            <a:avLst/>
          </a:prstGeom>
          <a:solidFill>
            <a:schemeClr val="accent1"/>
          </a:solidFill>
          <a:ln w="19050" cap="rnd">
            <a:solidFill>
              <a:schemeClr val="bg1"/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î$ļiḍè">
            <a:extLst>
              <a:ext uri="{FF2B5EF4-FFF2-40B4-BE49-F238E27FC236}">
                <a16:creationId xmlns:a16="http://schemas.microsoft.com/office/drawing/2014/main" id="{864708C7-5884-409F-9587-80BE8E15D719}"/>
              </a:ext>
            </a:extLst>
          </p:cNvPr>
          <p:cNvSpPr/>
          <p:nvPr/>
        </p:nvSpPr>
        <p:spPr>
          <a:xfrm>
            <a:off x="4794155" y="5385287"/>
            <a:ext cx="87404" cy="87402"/>
          </a:xfrm>
          <a:prstGeom prst="ellipse">
            <a:avLst/>
          </a:prstGeom>
          <a:solidFill>
            <a:schemeClr val="accent1"/>
          </a:solidFill>
          <a:ln w="19050" cap="rnd">
            <a:solidFill>
              <a:schemeClr val="bg1"/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îṧ1íḋè">
            <a:extLst>
              <a:ext uri="{FF2B5EF4-FFF2-40B4-BE49-F238E27FC236}">
                <a16:creationId xmlns:a16="http://schemas.microsoft.com/office/drawing/2014/main" id="{AC455128-7F88-490C-9525-738351CBFE16}"/>
              </a:ext>
            </a:extLst>
          </p:cNvPr>
          <p:cNvSpPr/>
          <p:nvPr/>
        </p:nvSpPr>
        <p:spPr>
          <a:xfrm>
            <a:off x="5625209" y="5385287"/>
            <a:ext cx="87404" cy="87402"/>
          </a:xfrm>
          <a:prstGeom prst="ellipse">
            <a:avLst/>
          </a:prstGeom>
          <a:solidFill>
            <a:schemeClr val="accent1"/>
          </a:solidFill>
          <a:ln w="19050" cap="rnd">
            <a:solidFill>
              <a:schemeClr val="bg1"/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iŝliḋé">
            <a:extLst>
              <a:ext uri="{FF2B5EF4-FFF2-40B4-BE49-F238E27FC236}">
                <a16:creationId xmlns:a16="http://schemas.microsoft.com/office/drawing/2014/main" id="{C59DB0DD-CA37-47B3-8A1D-D459D6FA563B}"/>
              </a:ext>
            </a:extLst>
          </p:cNvPr>
          <p:cNvSpPr/>
          <p:nvPr/>
        </p:nvSpPr>
        <p:spPr>
          <a:xfrm>
            <a:off x="6479387" y="5385287"/>
            <a:ext cx="87404" cy="87402"/>
          </a:xfrm>
          <a:prstGeom prst="ellipse">
            <a:avLst/>
          </a:prstGeom>
          <a:solidFill>
            <a:schemeClr val="accent1"/>
          </a:solidFill>
          <a:ln w="19050" cap="rnd">
            <a:solidFill>
              <a:schemeClr val="bg1"/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îŝḻîde">
            <a:extLst>
              <a:ext uri="{FF2B5EF4-FFF2-40B4-BE49-F238E27FC236}">
                <a16:creationId xmlns:a16="http://schemas.microsoft.com/office/drawing/2014/main" id="{9009D89C-87FB-43A9-AB40-D7DA289BD26F}"/>
              </a:ext>
            </a:extLst>
          </p:cNvPr>
          <p:cNvSpPr/>
          <p:nvPr/>
        </p:nvSpPr>
        <p:spPr>
          <a:xfrm>
            <a:off x="7303431" y="5385287"/>
            <a:ext cx="87404" cy="87402"/>
          </a:xfrm>
          <a:prstGeom prst="ellipse">
            <a:avLst/>
          </a:prstGeom>
          <a:solidFill>
            <a:schemeClr val="accent1"/>
          </a:solidFill>
          <a:ln w="19050" cap="rnd">
            <a:solidFill>
              <a:schemeClr val="bg1"/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î$ļíḍè">
            <a:extLst>
              <a:ext uri="{FF2B5EF4-FFF2-40B4-BE49-F238E27FC236}">
                <a16:creationId xmlns:a16="http://schemas.microsoft.com/office/drawing/2014/main" id="{A56F6557-32C0-470B-A5FF-8333B340F241}"/>
              </a:ext>
            </a:extLst>
          </p:cNvPr>
          <p:cNvSpPr/>
          <p:nvPr/>
        </p:nvSpPr>
        <p:spPr>
          <a:xfrm>
            <a:off x="8160545" y="5385287"/>
            <a:ext cx="87404" cy="87402"/>
          </a:xfrm>
          <a:prstGeom prst="ellipse">
            <a:avLst/>
          </a:prstGeom>
          <a:solidFill>
            <a:schemeClr val="accent1"/>
          </a:solidFill>
          <a:ln w="19050" cap="rnd">
            <a:solidFill>
              <a:schemeClr val="bg1"/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íṥ1iḋê">
            <a:extLst>
              <a:ext uri="{FF2B5EF4-FFF2-40B4-BE49-F238E27FC236}">
                <a16:creationId xmlns:a16="http://schemas.microsoft.com/office/drawing/2014/main" id="{D98FD588-FD65-4F86-8E8A-B0ADE5D65411}"/>
              </a:ext>
            </a:extLst>
          </p:cNvPr>
          <p:cNvSpPr/>
          <p:nvPr/>
        </p:nvSpPr>
        <p:spPr>
          <a:xfrm>
            <a:off x="8982074" y="5385287"/>
            <a:ext cx="87404" cy="87402"/>
          </a:xfrm>
          <a:prstGeom prst="ellipse">
            <a:avLst/>
          </a:prstGeom>
          <a:solidFill>
            <a:schemeClr val="accent1"/>
          </a:solidFill>
          <a:ln w="19050" cap="rnd">
            <a:solidFill>
              <a:schemeClr val="bg1"/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ï$1îḓè">
            <a:extLst>
              <a:ext uri="{FF2B5EF4-FFF2-40B4-BE49-F238E27FC236}">
                <a16:creationId xmlns:a16="http://schemas.microsoft.com/office/drawing/2014/main" id="{3F51939C-4E66-488A-B497-BAD4430E6441}"/>
              </a:ext>
            </a:extLst>
          </p:cNvPr>
          <p:cNvSpPr/>
          <p:nvPr/>
        </p:nvSpPr>
        <p:spPr>
          <a:xfrm>
            <a:off x="2127932" y="4529471"/>
            <a:ext cx="1218772" cy="425170"/>
          </a:xfrm>
          <a:prstGeom prst="rect">
            <a:avLst/>
          </a:prstGeom>
          <a:noFill/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1400" b="1">
                <a:solidFill>
                  <a:schemeClr val="tx1"/>
                </a:solidFill>
                <a:cs typeface="+mn-ea"/>
                <a:sym typeface="+mn-lt"/>
              </a:rPr>
              <a:t>…text</a:t>
            </a:r>
            <a:endParaRPr lang="id-ID" altLang="zh-CN" sz="14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3" name="î$ḻíḑê">
            <a:extLst>
              <a:ext uri="{FF2B5EF4-FFF2-40B4-BE49-F238E27FC236}">
                <a16:creationId xmlns:a16="http://schemas.microsoft.com/office/drawing/2014/main" id="{5EC0DB7F-94ED-4DD9-AE34-3FA3203CF78C}"/>
              </a:ext>
            </a:extLst>
          </p:cNvPr>
          <p:cNvSpPr/>
          <p:nvPr/>
        </p:nvSpPr>
        <p:spPr>
          <a:xfrm>
            <a:off x="3807273" y="4529471"/>
            <a:ext cx="1218772" cy="425170"/>
          </a:xfrm>
          <a:prstGeom prst="rect">
            <a:avLst/>
          </a:prstGeom>
          <a:noFill/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1400" b="1">
                <a:solidFill>
                  <a:schemeClr val="tx1"/>
                </a:solidFill>
                <a:cs typeface="+mn-ea"/>
                <a:sym typeface="+mn-lt"/>
              </a:rPr>
              <a:t>…text</a:t>
            </a:r>
            <a:endParaRPr lang="id-ID" altLang="zh-CN" sz="14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4" name="ísļïḓé">
            <a:extLst>
              <a:ext uri="{FF2B5EF4-FFF2-40B4-BE49-F238E27FC236}">
                <a16:creationId xmlns:a16="http://schemas.microsoft.com/office/drawing/2014/main" id="{281CF003-DA8B-4883-AFC4-E114C41E674A}"/>
              </a:ext>
            </a:extLst>
          </p:cNvPr>
          <p:cNvSpPr/>
          <p:nvPr/>
        </p:nvSpPr>
        <p:spPr>
          <a:xfrm>
            <a:off x="5486614" y="4529471"/>
            <a:ext cx="1218772" cy="425170"/>
          </a:xfrm>
          <a:prstGeom prst="rect">
            <a:avLst/>
          </a:prstGeom>
          <a:noFill/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1400" b="1">
                <a:solidFill>
                  <a:schemeClr val="tx1"/>
                </a:solidFill>
                <a:cs typeface="+mn-ea"/>
                <a:sym typeface="+mn-lt"/>
              </a:rPr>
              <a:t>…text</a:t>
            </a:r>
            <a:endParaRPr lang="id-ID" altLang="zh-CN" sz="14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5" name="íṧ1îḍe">
            <a:extLst>
              <a:ext uri="{FF2B5EF4-FFF2-40B4-BE49-F238E27FC236}">
                <a16:creationId xmlns:a16="http://schemas.microsoft.com/office/drawing/2014/main" id="{10ADC523-259F-4360-82EB-FBE99FE84F77}"/>
              </a:ext>
            </a:extLst>
          </p:cNvPr>
          <p:cNvSpPr/>
          <p:nvPr/>
        </p:nvSpPr>
        <p:spPr>
          <a:xfrm>
            <a:off x="7165955" y="4529471"/>
            <a:ext cx="1218772" cy="425170"/>
          </a:xfrm>
          <a:prstGeom prst="rect">
            <a:avLst/>
          </a:prstGeom>
          <a:noFill/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1400" b="1">
                <a:solidFill>
                  <a:schemeClr val="tx1"/>
                </a:solidFill>
                <a:cs typeface="+mn-ea"/>
                <a:sym typeface="+mn-lt"/>
              </a:rPr>
              <a:t>…text</a:t>
            </a:r>
            <a:endParaRPr lang="id-ID" altLang="zh-CN" sz="14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6" name="ïṩľîdé">
            <a:extLst>
              <a:ext uri="{FF2B5EF4-FFF2-40B4-BE49-F238E27FC236}">
                <a16:creationId xmlns:a16="http://schemas.microsoft.com/office/drawing/2014/main" id="{DED5B814-FFF6-4399-9CEC-D2AE3562D82F}"/>
              </a:ext>
            </a:extLst>
          </p:cNvPr>
          <p:cNvSpPr/>
          <p:nvPr/>
        </p:nvSpPr>
        <p:spPr>
          <a:xfrm>
            <a:off x="8845296" y="4529471"/>
            <a:ext cx="1218772" cy="425170"/>
          </a:xfrm>
          <a:prstGeom prst="rect">
            <a:avLst/>
          </a:prstGeom>
          <a:noFill/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1400" b="1">
                <a:solidFill>
                  <a:schemeClr val="tx1"/>
                </a:solidFill>
                <a:cs typeface="+mn-ea"/>
                <a:sym typeface="+mn-lt"/>
              </a:rPr>
              <a:t>…text</a:t>
            </a:r>
            <a:endParaRPr lang="id-ID" altLang="zh-CN" sz="14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27" name="iṥlíḓè">
            <a:extLst>
              <a:ext uri="{FF2B5EF4-FFF2-40B4-BE49-F238E27FC236}">
                <a16:creationId xmlns:a16="http://schemas.microsoft.com/office/drawing/2014/main" id="{E0F60939-3600-42D4-87D3-EF4EC6F007E0}"/>
              </a:ext>
            </a:extLst>
          </p:cNvPr>
          <p:cNvGrpSpPr/>
          <p:nvPr/>
        </p:nvGrpSpPr>
        <p:grpSpPr>
          <a:xfrm>
            <a:off x="2130240" y="1146528"/>
            <a:ext cx="3188934" cy="1391450"/>
            <a:chOff x="1175730" y="1401018"/>
            <a:chExt cx="3188934" cy="1391450"/>
          </a:xfrm>
        </p:grpSpPr>
        <p:sp>
          <p:nvSpPr>
            <p:cNvPr id="43" name="íšľîdê">
              <a:extLst>
                <a:ext uri="{FF2B5EF4-FFF2-40B4-BE49-F238E27FC236}">
                  <a16:creationId xmlns:a16="http://schemas.microsoft.com/office/drawing/2014/main" id="{5AB7E8B8-63DB-4C57-9CA1-A4FF78A62B95}"/>
                </a:ext>
              </a:extLst>
            </p:cNvPr>
            <p:cNvSpPr/>
            <p:nvPr/>
          </p:nvSpPr>
          <p:spPr bwMode="auto">
            <a:xfrm>
              <a:off x="1175730" y="1506824"/>
              <a:ext cx="278166" cy="280392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44" name="îşḷíḋè">
              <a:extLst>
                <a:ext uri="{FF2B5EF4-FFF2-40B4-BE49-F238E27FC236}">
                  <a16:creationId xmlns:a16="http://schemas.microsoft.com/office/drawing/2014/main" id="{DCE55BCD-9ECB-449F-B303-DF234628D8B6}"/>
                </a:ext>
              </a:extLst>
            </p:cNvPr>
            <p:cNvGrpSpPr/>
            <p:nvPr/>
          </p:nvGrpSpPr>
          <p:grpSpPr>
            <a:xfrm>
              <a:off x="1531244" y="1401018"/>
              <a:ext cx="2833420" cy="1391450"/>
              <a:chOff x="1263421" y="2072098"/>
              <a:chExt cx="3202566" cy="1391450"/>
            </a:xfrm>
          </p:grpSpPr>
          <p:sp>
            <p:nvSpPr>
              <p:cNvPr id="45" name="îšḻíḋê">
                <a:extLst>
                  <a:ext uri="{FF2B5EF4-FFF2-40B4-BE49-F238E27FC236}">
                    <a16:creationId xmlns:a16="http://schemas.microsoft.com/office/drawing/2014/main" id="{073E4D03-4EDC-48BC-B54F-5B0749B997FF}"/>
                  </a:ext>
                </a:extLst>
              </p:cNvPr>
              <p:cNvSpPr/>
              <p:nvPr/>
            </p:nvSpPr>
            <p:spPr>
              <a:xfrm>
                <a:off x="1263421" y="2072098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US" altLang="zh-CN" sz="1600" b="1" dirty="0">
                    <a:solidFill>
                      <a:schemeClr val="tx1"/>
                    </a:solidFill>
                    <a:cs typeface="+mn-ea"/>
                    <a:sym typeface="+mn-lt"/>
                  </a:rPr>
                  <a:t>Text here</a:t>
                </a:r>
                <a:endParaRPr lang="id-ID" altLang="zh-CN" sz="16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i$ḷîďè">
                <a:extLst>
                  <a:ext uri="{FF2B5EF4-FFF2-40B4-BE49-F238E27FC236}">
                    <a16:creationId xmlns:a16="http://schemas.microsoft.com/office/drawing/2014/main" id="{3B89E42E-8560-4A48-8B6E-DC9CA1993E3C}"/>
                  </a:ext>
                </a:extLst>
              </p:cNvPr>
              <p:cNvSpPr/>
              <p:nvPr/>
            </p:nvSpPr>
            <p:spPr bwMode="auto">
              <a:xfrm>
                <a:off x="1263421" y="2497268"/>
                <a:ext cx="3202566" cy="966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……</a:t>
                </a:r>
              </a:p>
            </p:txBody>
          </p:sp>
        </p:grpSp>
      </p:grpSp>
      <p:grpSp>
        <p:nvGrpSpPr>
          <p:cNvPr id="28" name="ïŝlîďè">
            <a:extLst>
              <a:ext uri="{FF2B5EF4-FFF2-40B4-BE49-F238E27FC236}">
                <a16:creationId xmlns:a16="http://schemas.microsoft.com/office/drawing/2014/main" id="{488E2B70-912A-4BCD-AD72-C259A351D727}"/>
              </a:ext>
            </a:extLst>
          </p:cNvPr>
          <p:cNvGrpSpPr/>
          <p:nvPr/>
        </p:nvGrpSpPr>
        <p:grpSpPr>
          <a:xfrm>
            <a:off x="6872827" y="1146528"/>
            <a:ext cx="3188934" cy="1391450"/>
            <a:chOff x="1175730" y="1401018"/>
            <a:chExt cx="3188934" cy="1391450"/>
          </a:xfrm>
        </p:grpSpPr>
        <p:sp>
          <p:nvSpPr>
            <p:cNvPr id="39" name="ïṩḷîḓè">
              <a:extLst>
                <a:ext uri="{FF2B5EF4-FFF2-40B4-BE49-F238E27FC236}">
                  <a16:creationId xmlns:a16="http://schemas.microsoft.com/office/drawing/2014/main" id="{D6389F1F-2FEF-4271-9B43-ED67E92D308F}"/>
                </a:ext>
              </a:extLst>
            </p:cNvPr>
            <p:cNvSpPr/>
            <p:nvPr/>
          </p:nvSpPr>
          <p:spPr bwMode="auto">
            <a:xfrm>
              <a:off x="1175730" y="1506824"/>
              <a:ext cx="278166" cy="280392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40" name="isļîḍé">
              <a:extLst>
                <a:ext uri="{FF2B5EF4-FFF2-40B4-BE49-F238E27FC236}">
                  <a16:creationId xmlns:a16="http://schemas.microsoft.com/office/drawing/2014/main" id="{A54E4E13-86E3-4137-A01B-3F08E5DB222B}"/>
                </a:ext>
              </a:extLst>
            </p:cNvPr>
            <p:cNvGrpSpPr/>
            <p:nvPr/>
          </p:nvGrpSpPr>
          <p:grpSpPr>
            <a:xfrm>
              <a:off x="1531244" y="1401018"/>
              <a:ext cx="2833420" cy="1391450"/>
              <a:chOff x="1263421" y="2072098"/>
              <a:chExt cx="3202566" cy="1391450"/>
            </a:xfrm>
          </p:grpSpPr>
          <p:sp>
            <p:nvSpPr>
              <p:cNvPr id="41" name="îṡḷïḓè">
                <a:extLst>
                  <a:ext uri="{FF2B5EF4-FFF2-40B4-BE49-F238E27FC236}">
                    <a16:creationId xmlns:a16="http://schemas.microsoft.com/office/drawing/2014/main" id="{1CA9F23F-A47E-49AD-916D-3CA64FFB5079}"/>
                  </a:ext>
                </a:extLst>
              </p:cNvPr>
              <p:cNvSpPr/>
              <p:nvPr/>
            </p:nvSpPr>
            <p:spPr>
              <a:xfrm>
                <a:off x="1263421" y="2072098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US" altLang="zh-CN" sz="1600" b="1" dirty="0">
                    <a:solidFill>
                      <a:schemeClr val="tx1"/>
                    </a:solidFill>
                    <a:cs typeface="+mn-ea"/>
                    <a:sym typeface="+mn-lt"/>
                  </a:rPr>
                  <a:t>Text here</a:t>
                </a:r>
                <a:endParaRPr lang="id-ID" altLang="zh-CN" sz="16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iš1idé">
                <a:extLst>
                  <a:ext uri="{FF2B5EF4-FFF2-40B4-BE49-F238E27FC236}">
                    <a16:creationId xmlns:a16="http://schemas.microsoft.com/office/drawing/2014/main" id="{2B232072-8792-486D-A457-D9530348B260}"/>
                  </a:ext>
                </a:extLst>
              </p:cNvPr>
              <p:cNvSpPr/>
              <p:nvPr/>
            </p:nvSpPr>
            <p:spPr bwMode="auto">
              <a:xfrm>
                <a:off x="1263421" y="2497268"/>
                <a:ext cx="3202566" cy="966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9" name="is1íḍê">
            <a:extLst>
              <a:ext uri="{FF2B5EF4-FFF2-40B4-BE49-F238E27FC236}">
                <a16:creationId xmlns:a16="http://schemas.microsoft.com/office/drawing/2014/main" id="{D6EF824B-DAF9-4B37-A156-991FE514E6F7}"/>
              </a:ext>
            </a:extLst>
          </p:cNvPr>
          <p:cNvGrpSpPr/>
          <p:nvPr/>
        </p:nvGrpSpPr>
        <p:grpSpPr>
          <a:xfrm>
            <a:off x="2130240" y="2785050"/>
            <a:ext cx="3188934" cy="1391450"/>
            <a:chOff x="1175730" y="1401018"/>
            <a:chExt cx="3188934" cy="1391450"/>
          </a:xfrm>
        </p:grpSpPr>
        <p:sp>
          <p:nvSpPr>
            <p:cNvPr id="35" name="îṧḻîḍê">
              <a:extLst>
                <a:ext uri="{FF2B5EF4-FFF2-40B4-BE49-F238E27FC236}">
                  <a16:creationId xmlns:a16="http://schemas.microsoft.com/office/drawing/2014/main" id="{7364E5AC-79C3-47AC-9D40-FCC0521F7FBB}"/>
                </a:ext>
              </a:extLst>
            </p:cNvPr>
            <p:cNvSpPr/>
            <p:nvPr/>
          </p:nvSpPr>
          <p:spPr bwMode="auto">
            <a:xfrm>
              <a:off x="1175730" y="1506824"/>
              <a:ext cx="278166" cy="280392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6" name="iṥḻíḍê">
              <a:extLst>
                <a:ext uri="{FF2B5EF4-FFF2-40B4-BE49-F238E27FC236}">
                  <a16:creationId xmlns:a16="http://schemas.microsoft.com/office/drawing/2014/main" id="{F36991B1-B0C4-4C77-BD0D-382744EAE2A7}"/>
                </a:ext>
              </a:extLst>
            </p:cNvPr>
            <p:cNvGrpSpPr/>
            <p:nvPr/>
          </p:nvGrpSpPr>
          <p:grpSpPr>
            <a:xfrm>
              <a:off x="1531244" y="1401018"/>
              <a:ext cx="2833420" cy="1391450"/>
              <a:chOff x="1263421" y="2072098"/>
              <a:chExt cx="3202566" cy="1391450"/>
            </a:xfrm>
          </p:grpSpPr>
          <p:sp>
            <p:nvSpPr>
              <p:cNvPr id="37" name="îşļiḍe">
                <a:extLst>
                  <a:ext uri="{FF2B5EF4-FFF2-40B4-BE49-F238E27FC236}">
                    <a16:creationId xmlns:a16="http://schemas.microsoft.com/office/drawing/2014/main" id="{97DC0B3B-7B40-4F4E-AABB-A0D5EEF8D2C4}"/>
                  </a:ext>
                </a:extLst>
              </p:cNvPr>
              <p:cNvSpPr/>
              <p:nvPr/>
            </p:nvSpPr>
            <p:spPr>
              <a:xfrm>
                <a:off x="1263421" y="2072098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US" altLang="zh-CN" sz="1600" b="1" dirty="0">
                    <a:solidFill>
                      <a:schemeClr val="tx1"/>
                    </a:solidFill>
                    <a:cs typeface="+mn-ea"/>
                    <a:sym typeface="+mn-lt"/>
                  </a:rPr>
                  <a:t>Text here</a:t>
                </a:r>
                <a:endParaRPr lang="id-ID" altLang="zh-CN" sz="16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îśļiḓé">
                <a:extLst>
                  <a:ext uri="{FF2B5EF4-FFF2-40B4-BE49-F238E27FC236}">
                    <a16:creationId xmlns:a16="http://schemas.microsoft.com/office/drawing/2014/main" id="{BFE8A03A-BE7F-4AC8-9572-F4274816B198}"/>
                  </a:ext>
                </a:extLst>
              </p:cNvPr>
              <p:cNvSpPr/>
              <p:nvPr/>
            </p:nvSpPr>
            <p:spPr bwMode="auto">
              <a:xfrm>
                <a:off x="1263421" y="2497268"/>
                <a:ext cx="3202566" cy="966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0" name="íṩlïdè">
            <a:extLst>
              <a:ext uri="{FF2B5EF4-FFF2-40B4-BE49-F238E27FC236}">
                <a16:creationId xmlns:a16="http://schemas.microsoft.com/office/drawing/2014/main" id="{2AC4D898-D9A3-4D31-B709-69D743956A41}"/>
              </a:ext>
            </a:extLst>
          </p:cNvPr>
          <p:cNvGrpSpPr/>
          <p:nvPr/>
        </p:nvGrpSpPr>
        <p:grpSpPr>
          <a:xfrm>
            <a:off x="6872827" y="2785050"/>
            <a:ext cx="3188934" cy="1391450"/>
            <a:chOff x="1175730" y="1401018"/>
            <a:chExt cx="3188934" cy="1391450"/>
          </a:xfrm>
        </p:grpSpPr>
        <p:sp>
          <p:nvSpPr>
            <p:cNvPr id="31" name="ïŝ1iḓê">
              <a:extLst>
                <a:ext uri="{FF2B5EF4-FFF2-40B4-BE49-F238E27FC236}">
                  <a16:creationId xmlns:a16="http://schemas.microsoft.com/office/drawing/2014/main" id="{C77F5C90-B8B2-4519-BD5D-2AB8D7C8ADC0}"/>
                </a:ext>
              </a:extLst>
            </p:cNvPr>
            <p:cNvSpPr/>
            <p:nvPr/>
          </p:nvSpPr>
          <p:spPr bwMode="auto">
            <a:xfrm>
              <a:off x="1175730" y="1506824"/>
              <a:ext cx="278166" cy="280392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2" name="îślîḋé">
              <a:extLst>
                <a:ext uri="{FF2B5EF4-FFF2-40B4-BE49-F238E27FC236}">
                  <a16:creationId xmlns:a16="http://schemas.microsoft.com/office/drawing/2014/main" id="{FF5E91C4-14B7-4D33-98D7-054BB24ED728}"/>
                </a:ext>
              </a:extLst>
            </p:cNvPr>
            <p:cNvGrpSpPr/>
            <p:nvPr/>
          </p:nvGrpSpPr>
          <p:grpSpPr>
            <a:xfrm>
              <a:off x="1531244" y="1401018"/>
              <a:ext cx="2833420" cy="1391450"/>
              <a:chOff x="1263421" y="2072098"/>
              <a:chExt cx="3202566" cy="1391450"/>
            </a:xfrm>
          </p:grpSpPr>
          <p:sp>
            <p:nvSpPr>
              <p:cNvPr id="33" name="iṣ1îḍè">
                <a:extLst>
                  <a:ext uri="{FF2B5EF4-FFF2-40B4-BE49-F238E27FC236}">
                    <a16:creationId xmlns:a16="http://schemas.microsoft.com/office/drawing/2014/main" id="{0C12952D-E8B4-47CD-A532-8A1FE2CB91B5}"/>
                  </a:ext>
                </a:extLst>
              </p:cNvPr>
              <p:cNvSpPr/>
              <p:nvPr/>
            </p:nvSpPr>
            <p:spPr>
              <a:xfrm>
                <a:off x="1263421" y="2072098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US" altLang="zh-CN" sz="1600" b="1" dirty="0">
                    <a:solidFill>
                      <a:schemeClr val="tx1"/>
                    </a:solidFill>
                    <a:cs typeface="+mn-ea"/>
                    <a:sym typeface="+mn-lt"/>
                  </a:rPr>
                  <a:t>Text here</a:t>
                </a:r>
                <a:endParaRPr lang="id-ID" altLang="zh-CN" sz="16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îş1ide">
                <a:extLst>
                  <a:ext uri="{FF2B5EF4-FFF2-40B4-BE49-F238E27FC236}">
                    <a16:creationId xmlns:a16="http://schemas.microsoft.com/office/drawing/2014/main" id="{53B680B7-C86E-4A54-A445-820A485E3F1F}"/>
                  </a:ext>
                </a:extLst>
              </p:cNvPr>
              <p:cNvSpPr/>
              <p:nvPr/>
            </p:nvSpPr>
            <p:spPr bwMode="auto">
              <a:xfrm>
                <a:off x="1263421" y="2497268"/>
                <a:ext cx="3202566" cy="966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32841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4" grpId="0"/>
      <p:bldP spid="25" grpId="0"/>
      <p:bldP spid="2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67508648-5364-487F-8408-1F68FB395E21}"/>
              </a:ext>
            </a:extLst>
          </p:cNvPr>
          <p:cNvSpPr/>
          <p:nvPr/>
        </p:nvSpPr>
        <p:spPr>
          <a:xfrm>
            <a:off x="7501631" y="0"/>
            <a:ext cx="4690369" cy="6858000"/>
          </a:xfrm>
          <a:prstGeom prst="rect">
            <a:avLst/>
          </a:prstGeom>
          <a:solidFill>
            <a:srgbClr val="91EC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4E9A142-7735-43F5-A351-4D6F5C1612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5539" y="-1155541"/>
            <a:ext cx="6859553" cy="9170633"/>
          </a:xfrm>
          <a:prstGeom prst="rect">
            <a:avLst/>
          </a:prstGeom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AB530B91-8597-49AE-921A-1E10122105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66"/>
          <a:stretch/>
        </p:blipFill>
        <p:spPr>
          <a:xfrm>
            <a:off x="-2" y="152881"/>
            <a:ext cx="12192002" cy="6717092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C9A777C-A758-4F6F-AC5C-73158A613096}"/>
              </a:ext>
            </a:extLst>
          </p:cNvPr>
          <p:cNvSpPr/>
          <p:nvPr/>
        </p:nvSpPr>
        <p:spPr>
          <a:xfrm>
            <a:off x="468739" y="972219"/>
            <a:ext cx="11034944" cy="47835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D196D65-89C4-4A9F-A111-28AE1FDF6935}"/>
              </a:ext>
            </a:extLst>
          </p:cNvPr>
          <p:cNvSpPr/>
          <p:nvPr/>
        </p:nvSpPr>
        <p:spPr>
          <a:xfrm>
            <a:off x="2798618" y="-988291"/>
            <a:ext cx="5892800" cy="988291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DD712F83-5C53-40A4-B1BA-7D40502A2FDE}"/>
              </a:ext>
            </a:extLst>
          </p:cNvPr>
          <p:cNvSpPr/>
          <p:nvPr/>
        </p:nvSpPr>
        <p:spPr>
          <a:xfrm>
            <a:off x="5951837" y="18863"/>
            <a:ext cx="1343237" cy="1343237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3E697459-41A1-474F-99D4-8432EE26CC0B}"/>
              </a:ext>
            </a:extLst>
          </p:cNvPr>
          <p:cNvSpPr/>
          <p:nvPr/>
        </p:nvSpPr>
        <p:spPr>
          <a:xfrm>
            <a:off x="6470944" y="240891"/>
            <a:ext cx="904318" cy="90431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6A649C5-12E9-4F14-94F2-58B312B45280}"/>
              </a:ext>
            </a:extLst>
          </p:cNvPr>
          <p:cNvGrpSpPr/>
          <p:nvPr/>
        </p:nvGrpSpPr>
        <p:grpSpPr>
          <a:xfrm>
            <a:off x="282216" y="794316"/>
            <a:ext cx="11326332" cy="5139398"/>
            <a:chOff x="1692597" y="5206493"/>
            <a:chExt cx="2398440" cy="1088308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029EEAD-8227-4ACA-A2B9-420DBE6B4432}"/>
                </a:ext>
              </a:extLst>
            </p:cNvPr>
            <p:cNvSpPr/>
            <p:nvPr/>
          </p:nvSpPr>
          <p:spPr>
            <a:xfrm>
              <a:off x="1749256" y="5268281"/>
              <a:ext cx="952270" cy="95227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96C82DA8-848B-4EE4-A071-D2107F8FA5BE}"/>
                </a:ext>
              </a:extLst>
            </p:cNvPr>
            <p:cNvSpPr/>
            <p:nvPr/>
          </p:nvSpPr>
          <p:spPr>
            <a:xfrm>
              <a:off x="1692597" y="5206493"/>
              <a:ext cx="1088308" cy="1088308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E84ECFF5-1D1D-4DFB-9BDA-CCDBDB570B25}"/>
                </a:ext>
              </a:extLst>
            </p:cNvPr>
            <p:cNvSpPr/>
            <p:nvPr/>
          </p:nvSpPr>
          <p:spPr>
            <a:xfrm>
              <a:off x="3548280" y="5716404"/>
              <a:ext cx="542757" cy="54275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8861487F-5570-4B79-8583-7911BB01B29A}"/>
              </a:ext>
            </a:extLst>
          </p:cNvPr>
          <p:cNvSpPr txBox="1"/>
          <p:nvPr/>
        </p:nvSpPr>
        <p:spPr>
          <a:xfrm>
            <a:off x="6225711" y="2926438"/>
            <a:ext cx="3956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449911">
              <a:defRPr/>
            </a:pPr>
            <a:r>
              <a:rPr kumimoji="1" lang="zh-CN" altLang="en-US" sz="4800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添加标题内容</a:t>
            </a: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E9AC8CF3-1AB3-4837-8206-23055272ADFC}"/>
              </a:ext>
            </a:extLst>
          </p:cNvPr>
          <p:cNvSpPr/>
          <p:nvPr/>
        </p:nvSpPr>
        <p:spPr>
          <a:xfrm>
            <a:off x="6310438" y="3713476"/>
            <a:ext cx="34007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spc="788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Company profile</a:t>
            </a:r>
          </a:p>
        </p:txBody>
      </p:sp>
      <p:sp>
        <p:nvSpPr>
          <p:cNvPr id="65" name="TextBox 19">
            <a:extLst>
              <a:ext uri="{FF2B5EF4-FFF2-40B4-BE49-F238E27FC236}">
                <a16:creationId xmlns:a16="http://schemas.microsoft.com/office/drawing/2014/main" id="{42BFA2D8-CB54-494C-B0CB-7E1D540A48EF}"/>
              </a:ext>
            </a:extLst>
          </p:cNvPr>
          <p:cNvSpPr txBox="1"/>
          <p:nvPr/>
        </p:nvSpPr>
        <p:spPr>
          <a:xfrm>
            <a:off x="6331798" y="4046292"/>
            <a:ext cx="4274380" cy="799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1" spc="394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您的内容打在这里，或者通过复制您的文本后，在此框中选择粘贴。您的内容打在这里，或者通过复制您的文本后，在此框中选择粘贴</a:t>
            </a:r>
            <a:endParaRPr lang="zh-CN" altLang="en-US" sz="105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6" name="圆角矩形 18">
            <a:extLst>
              <a:ext uri="{FF2B5EF4-FFF2-40B4-BE49-F238E27FC236}">
                <a16:creationId xmlns:a16="http://schemas.microsoft.com/office/drawing/2014/main" id="{3031D35A-8797-4DD3-B157-2E0460E2D004}"/>
              </a:ext>
            </a:extLst>
          </p:cNvPr>
          <p:cNvSpPr/>
          <p:nvPr/>
        </p:nvSpPr>
        <p:spPr>
          <a:xfrm>
            <a:off x="6321967" y="2025216"/>
            <a:ext cx="2279067" cy="799834"/>
          </a:xfrm>
          <a:prstGeom prst="roundRect">
            <a:avLst>
              <a:gd name="adj" fmla="val 7498"/>
            </a:avLst>
          </a:prstGeom>
          <a:solidFill>
            <a:srgbClr val="5ABBB4"/>
          </a:solidFill>
          <a:ln w="285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cs typeface="+mn-ea"/>
                <a:sym typeface="+mn-lt"/>
              </a:rPr>
              <a:t>第三章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906F18C-5664-42E2-93B3-23F49BD11D3C}"/>
              </a:ext>
            </a:extLst>
          </p:cNvPr>
          <p:cNvSpPr/>
          <p:nvPr/>
        </p:nvSpPr>
        <p:spPr>
          <a:xfrm>
            <a:off x="-301841" y="6869972"/>
            <a:ext cx="12669852" cy="134627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2B20C68F-9299-48E9-8AD1-AA9CB241F587}"/>
              </a:ext>
            </a:extLst>
          </p:cNvPr>
          <p:cNvSpPr/>
          <p:nvPr/>
        </p:nvSpPr>
        <p:spPr>
          <a:xfrm>
            <a:off x="1548476" y="5336303"/>
            <a:ext cx="1001025" cy="1001025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椭圆 76">
            <a:extLst>
              <a:ext uri="{FF2B5EF4-FFF2-40B4-BE49-F238E27FC236}">
                <a16:creationId xmlns:a16="http://schemas.microsoft.com/office/drawing/2014/main" id="{0C62B194-1EFC-4796-8343-6E320D9C9726}"/>
              </a:ext>
            </a:extLst>
          </p:cNvPr>
          <p:cNvSpPr/>
          <p:nvPr/>
        </p:nvSpPr>
        <p:spPr>
          <a:xfrm>
            <a:off x="8189171" y="929665"/>
            <a:ext cx="372605" cy="372605"/>
          </a:xfrm>
          <a:prstGeom prst="ellipse">
            <a:avLst/>
          </a:prstGeom>
          <a:solidFill>
            <a:srgbClr val="BEF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1E2C6DFF-8D63-49A1-90CE-43DDD2EACF42}"/>
              </a:ext>
            </a:extLst>
          </p:cNvPr>
          <p:cNvSpPr/>
          <p:nvPr/>
        </p:nvSpPr>
        <p:spPr>
          <a:xfrm>
            <a:off x="8646298" y="1383447"/>
            <a:ext cx="524334" cy="524334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968E7FA-D1DF-4563-9B4D-18B2CB2B4702}"/>
              </a:ext>
            </a:extLst>
          </p:cNvPr>
          <p:cNvGrpSpPr/>
          <p:nvPr/>
        </p:nvGrpSpPr>
        <p:grpSpPr>
          <a:xfrm rot="16706924">
            <a:off x="5336663" y="912592"/>
            <a:ext cx="395914" cy="394565"/>
            <a:chOff x="2564241" y="1486728"/>
            <a:chExt cx="981461" cy="978116"/>
          </a:xfrm>
        </p:grpSpPr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F8F6BBF4-B73E-4411-8E48-3D498678C548}"/>
                </a:ext>
              </a:extLst>
            </p:cNvPr>
            <p:cNvSpPr/>
            <p:nvPr/>
          </p:nvSpPr>
          <p:spPr>
            <a:xfrm>
              <a:off x="2564241" y="1486728"/>
              <a:ext cx="372605" cy="372605"/>
            </a:xfrm>
            <a:prstGeom prst="ellipse">
              <a:avLst/>
            </a:prstGeom>
            <a:solidFill>
              <a:srgbClr val="BEFF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20AC4F74-D52D-4BF9-BEAA-5CCC4F2BBDFE}"/>
                </a:ext>
              </a:extLst>
            </p:cNvPr>
            <p:cNvSpPr/>
            <p:nvPr/>
          </p:nvSpPr>
          <p:spPr>
            <a:xfrm>
              <a:off x="3021368" y="1940510"/>
              <a:ext cx="524334" cy="524334"/>
            </a:xfrm>
            <a:prstGeom prst="ellipse">
              <a:avLst/>
            </a:prstGeom>
            <a:solidFill>
              <a:srgbClr val="5AB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9DDCBED4-B6EE-4F5A-89D3-1993FCC6CC2B}"/>
              </a:ext>
            </a:extLst>
          </p:cNvPr>
          <p:cNvGrpSpPr/>
          <p:nvPr/>
        </p:nvGrpSpPr>
        <p:grpSpPr>
          <a:xfrm>
            <a:off x="10654468" y="3744587"/>
            <a:ext cx="1083692" cy="1083692"/>
            <a:chOff x="1726571" y="5218130"/>
            <a:chExt cx="1127465" cy="1127465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AAD29173-63EC-4CA8-B4B6-C99EA899E7B2}"/>
                </a:ext>
              </a:extLst>
            </p:cNvPr>
            <p:cNvSpPr/>
            <p:nvPr/>
          </p:nvSpPr>
          <p:spPr>
            <a:xfrm>
              <a:off x="1726571" y="5218130"/>
              <a:ext cx="1127465" cy="1127465"/>
            </a:xfrm>
            <a:prstGeom prst="ellipse">
              <a:avLst/>
            </a:prstGeom>
            <a:solidFill>
              <a:srgbClr val="5AB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0E46BE3F-C286-404B-9B0F-FEFCB21EFD92}"/>
                </a:ext>
              </a:extLst>
            </p:cNvPr>
            <p:cNvSpPr/>
            <p:nvPr/>
          </p:nvSpPr>
          <p:spPr>
            <a:xfrm>
              <a:off x="1842913" y="5371011"/>
              <a:ext cx="917907" cy="91790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B3C12164-B639-4697-8CD1-8DE9D7914385}"/>
                </a:ext>
              </a:extLst>
            </p:cNvPr>
            <p:cNvSpPr/>
            <p:nvPr/>
          </p:nvSpPr>
          <p:spPr>
            <a:xfrm>
              <a:off x="2018924" y="5580088"/>
              <a:ext cx="542757" cy="54275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85" name="椭圆 84">
            <a:extLst>
              <a:ext uri="{FF2B5EF4-FFF2-40B4-BE49-F238E27FC236}">
                <a16:creationId xmlns:a16="http://schemas.microsoft.com/office/drawing/2014/main" id="{B1088EF0-5ED6-4943-B139-9CC60BA623C3}"/>
              </a:ext>
            </a:extLst>
          </p:cNvPr>
          <p:cNvSpPr/>
          <p:nvPr/>
        </p:nvSpPr>
        <p:spPr>
          <a:xfrm>
            <a:off x="2235733" y="5774119"/>
            <a:ext cx="1001025" cy="1001025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493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prism isInverted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 tmFilter="0,0; .5, 1; 1, 1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65" grpId="0"/>
      <p:bldP spid="6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4A30E3C-BE9A-4AE0-9E9B-6D478FD6F14E}"/>
              </a:ext>
            </a:extLst>
          </p:cNvPr>
          <p:cNvSpPr/>
          <p:nvPr/>
        </p:nvSpPr>
        <p:spPr>
          <a:xfrm>
            <a:off x="954727" y="1483270"/>
            <a:ext cx="3312579" cy="41381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1439" tIns="161439" rIns="161439" bIns="2923828" numCol="1" spcCol="1270" anchor="ctr" anchorCtr="0">
            <a:noAutofit/>
          </a:bodyPr>
          <a:lstStyle/>
          <a:p>
            <a:pPr algn="ctr" defTabSz="188349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237"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9613251-F904-410B-96DA-9A8F1F97473F}"/>
              </a:ext>
            </a:extLst>
          </p:cNvPr>
          <p:cNvSpPr/>
          <p:nvPr/>
        </p:nvSpPr>
        <p:spPr>
          <a:xfrm>
            <a:off x="1285984" y="4883070"/>
            <a:ext cx="2650064" cy="4564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2488" tIns="123078" rIns="152488" bIns="123078" numCol="1" spcCol="1270" anchor="ctr" anchorCtr="0">
            <a:noAutofit/>
          </a:bodyPr>
          <a:lstStyle/>
          <a:p>
            <a:pPr algn="ctr" defTabSz="205870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31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73629B0-893B-49EF-8579-24DC3F3F4067}"/>
              </a:ext>
            </a:extLst>
          </p:cNvPr>
          <p:cNvSpPr/>
          <p:nvPr/>
        </p:nvSpPr>
        <p:spPr>
          <a:xfrm>
            <a:off x="4515751" y="1483270"/>
            <a:ext cx="3312579" cy="41381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1439" tIns="161439" rIns="161439" bIns="2923828" numCol="1" spcCol="1270" anchor="ctr" anchorCtr="0">
            <a:noAutofit/>
          </a:bodyPr>
          <a:lstStyle/>
          <a:p>
            <a:pPr algn="ctr" defTabSz="188349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237"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4C11FC6-EF0F-4F78-93C4-20F10BF0B905}"/>
              </a:ext>
            </a:extLst>
          </p:cNvPr>
          <p:cNvSpPr/>
          <p:nvPr/>
        </p:nvSpPr>
        <p:spPr>
          <a:xfrm>
            <a:off x="4847007" y="4883070"/>
            <a:ext cx="2650064" cy="4564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2488" tIns="123078" rIns="152488" bIns="123078" numCol="1" spcCol="1270" anchor="ctr" anchorCtr="0">
            <a:noAutofit/>
          </a:bodyPr>
          <a:lstStyle/>
          <a:p>
            <a:pPr algn="ctr" defTabSz="205870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31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343D057-1693-4355-B21C-63893A05C4CB}"/>
              </a:ext>
            </a:extLst>
          </p:cNvPr>
          <p:cNvSpPr/>
          <p:nvPr/>
        </p:nvSpPr>
        <p:spPr>
          <a:xfrm>
            <a:off x="8076773" y="1483270"/>
            <a:ext cx="3312579" cy="41381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1439" tIns="161439" rIns="161439" bIns="2923828" numCol="1" spcCol="1270" anchor="ctr" anchorCtr="0">
            <a:noAutofit/>
          </a:bodyPr>
          <a:lstStyle/>
          <a:p>
            <a:pPr algn="ctr" defTabSz="188349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237"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8D759B7-CA46-425B-8C28-8A833CEDF30F}"/>
              </a:ext>
            </a:extLst>
          </p:cNvPr>
          <p:cNvSpPr/>
          <p:nvPr/>
        </p:nvSpPr>
        <p:spPr>
          <a:xfrm>
            <a:off x="8408031" y="4883070"/>
            <a:ext cx="2650064" cy="4564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2488" tIns="123078" rIns="152488" bIns="123078" numCol="1" spcCol="1270" anchor="ctr" anchorCtr="0">
            <a:noAutofit/>
          </a:bodyPr>
          <a:lstStyle/>
          <a:p>
            <a:pPr algn="ctr" defTabSz="205870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31"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C23AF6E-D8E8-4BB4-910D-C412AA8E968F}"/>
              </a:ext>
            </a:extLst>
          </p:cNvPr>
          <p:cNvSpPr/>
          <p:nvPr/>
        </p:nvSpPr>
        <p:spPr>
          <a:xfrm>
            <a:off x="1506392" y="4894955"/>
            <a:ext cx="2209245" cy="40633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774" b="1" dirty="0">
                <a:solidFill>
                  <a:schemeClr val="bg1"/>
                </a:solidFill>
                <a:cs typeface="+mn-ea"/>
                <a:sym typeface="+mn-lt"/>
              </a:rPr>
              <a:t>标题文字添加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835A019-27FD-4115-ADDB-899FEAE4F513}"/>
              </a:ext>
            </a:extLst>
          </p:cNvPr>
          <p:cNvSpPr/>
          <p:nvPr/>
        </p:nvSpPr>
        <p:spPr>
          <a:xfrm>
            <a:off x="5065258" y="4894955"/>
            <a:ext cx="2209245" cy="40633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774" b="1" dirty="0">
                <a:solidFill>
                  <a:schemeClr val="bg1"/>
                </a:solidFill>
                <a:cs typeface="+mn-ea"/>
                <a:sym typeface="+mn-lt"/>
              </a:rPr>
              <a:t>标题文字添加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E075E0E-CDCA-474D-AB4C-3068A3320F4F}"/>
              </a:ext>
            </a:extLst>
          </p:cNvPr>
          <p:cNvSpPr/>
          <p:nvPr/>
        </p:nvSpPr>
        <p:spPr>
          <a:xfrm>
            <a:off x="8627406" y="4894955"/>
            <a:ext cx="2209245" cy="40633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774" b="1" dirty="0">
                <a:solidFill>
                  <a:schemeClr val="bg1"/>
                </a:solidFill>
                <a:cs typeface="+mn-ea"/>
                <a:sym typeface="+mn-lt"/>
              </a:rPr>
              <a:t>标题文字添加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EE1CD81-45B1-4341-A11F-44DBC9B15D5C}"/>
              </a:ext>
            </a:extLst>
          </p:cNvPr>
          <p:cNvSpPr txBox="1"/>
          <p:nvPr/>
        </p:nvSpPr>
        <p:spPr>
          <a:xfrm>
            <a:off x="1355814" y="3974381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cs typeface="+mn-ea"/>
                <a:sym typeface="+mn-lt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cs typeface="+mn-ea"/>
                <a:sym typeface="+mn-lt"/>
              </a:rPr>
              <a:t>58pic.com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F94853-0216-4DB3-945F-5B747ECE91BF}"/>
              </a:ext>
            </a:extLst>
          </p:cNvPr>
          <p:cNvSpPr txBox="1"/>
          <p:nvPr/>
        </p:nvSpPr>
        <p:spPr>
          <a:xfrm>
            <a:off x="4879762" y="3974381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cs typeface="+mn-ea"/>
                <a:sym typeface="+mn-lt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cs typeface="+mn-ea"/>
                <a:sym typeface="+mn-lt"/>
              </a:rPr>
              <a:t>58pic.com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5BAC9BC-1933-4ED9-8E7F-C056AFA5F884}"/>
              </a:ext>
            </a:extLst>
          </p:cNvPr>
          <p:cNvSpPr txBox="1"/>
          <p:nvPr/>
        </p:nvSpPr>
        <p:spPr>
          <a:xfrm>
            <a:off x="8477861" y="3974381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cs typeface="+mn-ea"/>
                <a:sym typeface="+mn-lt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cs typeface="+mn-ea"/>
                <a:sym typeface="+mn-lt"/>
              </a:rPr>
              <a:t>58pic.com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8ADE9CF-2E6A-42CC-8C30-18E09D0EDC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936" y="1729265"/>
            <a:ext cx="2865526" cy="193582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57370D9-5F94-4785-9306-E0B3D29EEE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392" y="1729265"/>
            <a:ext cx="2549603" cy="169973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8F6F0EB-CEC4-4CD2-8937-922A159715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337" y="1729265"/>
            <a:ext cx="2651382" cy="169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90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27070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82785E8-3A6C-45B5-B427-5B7B340FFD29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6749" y="1592491"/>
            <a:ext cx="10858501" cy="4656118"/>
            <a:chOff x="660399" y="1323168"/>
            <a:chExt cx="10858502" cy="4656118"/>
          </a:xfrm>
        </p:grpSpPr>
        <p:grpSp>
          <p:nvGrpSpPr>
            <p:cNvPr id="6" name="ïşḻîḍè">
              <a:extLst>
                <a:ext uri="{FF2B5EF4-FFF2-40B4-BE49-F238E27FC236}">
                  <a16:creationId xmlns:a16="http://schemas.microsoft.com/office/drawing/2014/main" id="{F4684037-A6B5-4B91-A541-E5640821050A}"/>
                </a:ext>
              </a:extLst>
            </p:cNvPr>
            <p:cNvGrpSpPr/>
            <p:nvPr/>
          </p:nvGrpSpPr>
          <p:grpSpPr>
            <a:xfrm>
              <a:off x="4558561" y="1934938"/>
              <a:ext cx="6960340" cy="3349290"/>
              <a:chOff x="1628940" y="1452404"/>
              <a:chExt cx="8965891" cy="4314357"/>
            </a:xfrm>
          </p:grpSpPr>
          <p:grpSp>
            <p:nvGrpSpPr>
              <p:cNvPr id="18" name="iṥľîḑe">
                <a:extLst>
                  <a:ext uri="{FF2B5EF4-FFF2-40B4-BE49-F238E27FC236}">
                    <a16:creationId xmlns:a16="http://schemas.microsoft.com/office/drawing/2014/main" id="{6D3E8688-A675-44A0-B523-185598FECCDF}"/>
                  </a:ext>
                </a:extLst>
              </p:cNvPr>
              <p:cNvGrpSpPr/>
              <p:nvPr/>
            </p:nvGrpSpPr>
            <p:grpSpPr>
              <a:xfrm flipV="1">
                <a:off x="2238326" y="2899924"/>
                <a:ext cx="7702876" cy="603786"/>
                <a:chOff x="2238326" y="2362548"/>
                <a:chExt cx="7702876" cy="603786"/>
              </a:xfrm>
            </p:grpSpPr>
            <p:sp>
              <p:nvSpPr>
                <p:cNvPr id="47" name="íšḻiḓé">
                  <a:extLst>
                    <a:ext uri="{FF2B5EF4-FFF2-40B4-BE49-F238E27FC236}">
                      <a16:creationId xmlns:a16="http://schemas.microsoft.com/office/drawing/2014/main" id="{0C6E9DA4-BE0A-4257-9560-061C048AC498}"/>
                    </a:ext>
                  </a:extLst>
                </p:cNvPr>
                <p:cNvSpPr/>
                <p:nvPr/>
              </p:nvSpPr>
              <p:spPr>
                <a:xfrm rot="16200000">
                  <a:off x="5787871" y="-1186997"/>
                  <a:ext cx="603786" cy="7702876"/>
                </a:xfrm>
                <a:prstGeom prst="rightBracket">
                  <a:avLst>
                    <a:gd name="adj" fmla="val 125234"/>
                  </a:avLst>
                </a:prstGeom>
                <a:ln w="381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íSḷïḋè">
                  <a:extLst>
                    <a:ext uri="{FF2B5EF4-FFF2-40B4-BE49-F238E27FC236}">
                      <a16:creationId xmlns:a16="http://schemas.microsoft.com/office/drawing/2014/main" id="{91801379-9631-4C6B-AF02-26AA33D2FF94}"/>
                    </a:ext>
                  </a:extLst>
                </p:cNvPr>
                <p:cNvSpPr/>
                <p:nvPr/>
              </p:nvSpPr>
              <p:spPr>
                <a:xfrm rot="16200000">
                  <a:off x="5794672" y="1377514"/>
                  <a:ext cx="603786" cy="2573854"/>
                </a:xfrm>
                <a:prstGeom prst="rightBracket">
                  <a:avLst>
                    <a:gd name="adj" fmla="val 125234"/>
                  </a:avLst>
                </a:prstGeom>
                <a:ln w="381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9" name="îSľîḍè">
                <a:extLst>
                  <a:ext uri="{FF2B5EF4-FFF2-40B4-BE49-F238E27FC236}">
                    <a16:creationId xmlns:a16="http://schemas.microsoft.com/office/drawing/2014/main" id="{B2D9A285-863A-45E8-82F7-8172748D2A53}"/>
                  </a:ext>
                </a:extLst>
              </p:cNvPr>
              <p:cNvGrpSpPr/>
              <p:nvPr/>
            </p:nvGrpSpPr>
            <p:grpSpPr>
              <a:xfrm>
                <a:off x="2238326" y="3742135"/>
                <a:ext cx="7702876" cy="603786"/>
                <a:chOff x="2238326" y="2362548"/>
                <a:chExt cx="7702876" cy="603786"/>
              </a:xfrm>
            </p:grpSpPr>
            <p:sp>
              <p:nvSpPr>
                <p:cNvPr id="45" name="ïṩ1îdê">
                  <a:extLst>
                    <a:ext uri="{FF2B5EF4-FFF2-40B4-BE49-F238E27FC236}">
                      <a16:creationId xmlns:a16="http://schemas.microsoft.com/office/drawing/2014/main" id="{8C9272BE-5515-4DDA-BEBB-FCE96C20D998}"/>
                    </a:ext>
                  </a:extLst>
                </p:cNvPr>
                <p:cNvSpPr/>
                <p:nvPr/>
              </p:nvSpPr>
              <p:spPr>
                <a:xfrm rot="16200000">
                  <a:off x="5787871" y="-1186997"/>
                  <a:ext cx="603786" cy="7702876"/>
                </a:xfrm>
                <a:prstGeom prst="rightBracket">
                  <a:avLst>
                    <a:gd name="adj" fmla="val 125234"/>
                  </a:avLst>
                </a:prstGeom>
                <a:ln w="381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íṩļiḑê">
                  <a:extLst>
                    <a:ext uri="{FF2B5EF4-FFF2-40B4-BE49-F238E27FC236}">
                      <a16:creationId xmlns:a16="http://schemas.microsoft.com/office/drawing/2014/main" id="{05EDF016-EDD7-482A-8B57-8EBF198DE4AF}"/>
                    </a:ext>
                  </a:extLst>
                </p:cNvPr>
                <p:cNvSpPr/>
                <p:nvPr/>
              </p:nvSpPr>
              <p:spPr>
                <a:xfrm rot="16200000">
                  <a:off x="5794672" y="1377514"/>
                  <a:ext cx="603786" cy="2573854"/>
                </a:xfrm>
                <a:prstGeom prst="rightBracket">
                  <a:avLst>
                    <a:gd name="adj" fmla="val 125234"/>
                  </a:avLst>
                </a:prstGeom>
                <a:ln w="381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0" name="ïṡļîḑé">
                <a:extLst>
                  <a:ext uri="{FF2B5EF4-FFF2-40B4-BE49-F238E27FC236}">
                    <a16:creationId xmlns:a16="http://schemas.microsoft.com/office/drawing/2014/main" id="{051E39BE-A835-4397-ABC7-FBA4D16851E1}"/>
                  </a:ext>
                </a:extLst>
              </p:cNvPr>
              <p:cNvSpPr/>
              <p:nvPr/>
            </p:nvSpPr>
            <p:spPr>
              <a:xfrm>
                <a:off x="4820700" y="3226569"/>
                <a:ext cx="2555309" cy="72994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anchor="ctr">
                <a:normAutofit/>
              </a:bodyPr>
              <a:lstStyle/>
              <a:p>
                <a:pPr lvl="0" algn="ctr" defTabSz="913765">
                  <a:spcBef>
                    <a:spcPct val="0"/>
                  </a:spcBef>
                  <a:defRPr/>
                </a:pPr>
                <a:r>
                  <a:rPr lang="en-US" altLang="zh-CN" b="1">
                    <a:solidFill>
                      <a:schemeClr val="bg1"/>
                    </a:solidFill>
                    <a:cs typeface="+mn-ea"/>
                    <a:sym typeface="+mn-lt"/>
                  </a:rPr>
                  <a:t>…text</a:t>
                </a:r>
                <a:endParaRPr lang="zh-CN" altLang="en-US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iśḻíďe">
                <a:extLst>
                  <a:ext uri="{FF2B5EF4-FFF2-40B4-BE49-F238E27FC236}">
                    <a16:creationId xmlns:a16="http://schemas.microsoft.com/office/drawing/2014/main" id="{75B3FD81-DFA4-4253-BED3-814A6A6C5269}"/>
                  </a:ext>
                </a:extLst>
              </p:cNvPr>
              <p:cNvSpPr/>
              <p:nvPr/>
            </p:nvSpPr>
            <p:spPr>
              <a:xfrm>
                <a:off x="1755411" y="1973827"/>
                <a:ext cx="965831" cy="96583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2" name="ïṡ1íḑe">
                <a:extLst>
                  <a:ext uri="{FF2B5EF4-FFF2-40B4-BE49-F238E27FC236}">
                    <a16:creationId xmlns:a16="http://schemas.microsoft.com/office/drawing/2014/main" id="{E6E96A6C-785E-48D1-803B-1668D11AC2A7}"/>
                  </a:ext>
                </a:extLst>
              </p:cNvPr>
              <p:cNvSpPr/>
              <p:nvPr/>
            </p:nvSpPr>
            <p:spPr>
              <a:xfrm>
                <a:off x="4337784" y="1973827"/>
                <a:ext cx="965831" cy="96583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3" name="iṣļiḓe">
                <a:extLst>
                  <a:ext uri="{FF2B5EF4-FFF2-40B4-BE49-F238E27FC236}">
                    <a16:creationId xmlns:a16="http://schemas.microsoft.com/office/drawing/2014/main" id="{F38C3E46-870D-4B64-941A-1CEA2CF27EE3}"/>
                  </a:ext>
                </a:extLst>
              </p:cNvPr>
              <p:cNvSpPr/>
              <p:nvPr/>
            </p:nvSpPr>
            <p:spPr>
              <a:xfrm>
                <a:off x="6898977" y="1973827"/>
                <a:ext cx="965831" cy="96583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4" name="ïṣļîḑé">
                <a:extLst>
                  <a:ext uri="{FF2B5EF4-FFF2-40B4-BE49-F238E27FC236}">
                    <a16:creationId xmlns:a16="http://schemas.microsoft.com/office/drawing/2014/main" id="{226AAC2E-8B88-45FB-BBBA-EFF5BEBE44DE}"/>
                  </a:ext>
                </a:extLst>
              </p:cNvPr>
              <p:cNvSpPr/>
              <p:nvPr/>
            </p:nvSpPr>
            <p:spPr>
              <a:xfrm>
                <a:off x="9470758" y="1973827"/>
                <a:ext cx="965831" cy="96583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5" name="isliḋè">
                <a:extLst>
                  <a:ext uri="{FF2B5EF4-FFF2-40B4-BE49-F238E27FC236}">
                    <a16:creationId xmlns:a16="http://schemas.microsoft.com/office/drawing/2014/main" id="{444D3B52-31EE-4C15-B1AB-409A51201175}"/>
                  </a:ext>
                </a:extLst>
              </p:cNvPr>
              <p:cNvSpPr/>
              <p:nvPr/>
            </p:nvSpPr>
            <p:spPr>
              <a:xfrm>
                <a:off x="1755411" y="4324741"/>
                <a:ext cx="965831" cy="96583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6" name="ïṧľiḑê">
                <a:extLst>
                  <a:ext uri="{FF2B5EF4-FFF2-40B4-BE49-F238E27FC236}">
                    <a16:creationId xmlns:a16="http://schemas.microsoft.com/office/drawing/2014/main" id="{7B314402-45DE-4C1F-9F45-10D59AE4E91A}"/>
                  </a:ext>
                </a:extLst>
              </p:cNvPr>
              <p:cNvSpPr/>
              <p:nvPr/>
            </p:nvSpPr>
            <p:spPr>
              <a:xfrm>
                <a:off x="4327194" y="4324741"/>
                <a:ext cx="965831" cy="96583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íṥľiďé">
                <a:extLst>
                  <a:ext uri="{FF2B5EF4-FFF2-40B4-BE49-F238E27FC236}">
                    <a16:creationId xmlns:a16="http://schemas.microsoft.com/office/drawing/2014/main" id="{796FEF30-B456-4DB0-8FD6-B6EF5F87EEC3}"/>
                  </a:ext>
                </a:extLst>
              </p:cNvPr>
              <p:cNvSpPr/>
              <p:nvPr/>
            </p:nvSpPr>
            <p:spPr>
              <a:xfrm>
                <a:off x="6898977" y="4324741"/>
                <a:ext cx="965831" cy="96583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ïşḻídê">
                <a:extLst>
                  <a:ext uri="{FF2B5EF4-FFF2-40B4-BE49-F238E27FC236}">
                    <a16:creationId xmlns:a16="http://schemas.microsoft.com/office/drawing/2014/main" id="{743189B6-014A-4B3F-92BA-B5C5ECCE87EC}"/>
                  </a:ext>
                </a:extLst>
              </p:cNvPr>
              <p:cNvSpPr/>
              <p:nvPr/>
            </p:nvSpPr>
            <p:spPr>
              <a:xfrm>
                <a:off x="9470759" y="4324741"/>
                <a:ext cx="965831" cy="96583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9" name="íṣļíḓe">
                <a:extLst>
                  <a:ext uri="{FF2B5EF4-FFF2-40B4-BE49-F238E27FC236}">
                    <a16:creationId xmlns:a16="http://schemas.microsoft.com/office/drawing/2014/main" id="{289494D7-425C-4B40-96FB-F8207FDB3AB4}"/>
                  </a:ext>
                </a:extLst>
              </p:cNvPr>
              <p:cNvSpPr/>
              <p:nvPr/>
            </p:nvSpPr>
            <p:spPr bwMode="auto">
              <a:xfrm>
                <a:off x="1989711" y="2208502"/>
                <a:ext cx="497230" cy="496481"/>
              </a:xfrm>
              <a:custGeom>
                <a:avLst/>
                <a:gdLst>
                  <a:gd name="T0" fmla="*/ 9608 w 10667"/>
                  <a:gd name="T1" fmla="*/ 4056 h 10667"/>
                  <a:gd name="T2" fmla="*/ 9642 w 10667"/>
                  <a:gd name="T3" fmla="*/ 4561 h 10667"/>
                  <a:gd name="T4" fmla="*/ 9398 w 10667"/>
                  <a:gd name="T5" fmla="*/ 5365 h 10667"/>
                  <a:gd name="T6" fmla="*/ 9237 w 10667"/>
                  <a:gd name="T7" fmla="*/ 4433 h 10667"/>
                  <a:gd name="T8" fmla="*/ 8869 w 10667"/>
                  <a:gd name="T9" fmla="*/ 4582 h 10667"/>
                  <a:gd name="T10" fmla="*/ 8709 w 10667"/>
                  <a:gd name="T11" fmla="*/ 5514 h 10667"/>
                  <a:gd name="T12" fmla="*/ 8952 w 10667"/>
                  <a:gd name="T13" fmla="*/ 5395 h 10667"/>
                  <a:gd name="T14" fmla="*/ 8998 w 10667"/>
                  <a:gd name="T15" fmla="*/ 6944 h 10667"/>
                  <a:gd name="T16" fmla="*/ 9239 w 10667"/>
                  <a:gd name="T17" fmla="*/ 5720 h 10667"/>
                  <a:gd name="T18" fmla="*/ 9377 w 10667"/>
                  <a:gd name="T19" fmla="*/ 6807 h 10667"/>
                  <a:gd name="T20" fmla="*/ 9687 w 10667"/>
                  <a:gd name="T21" fmla="*/ 6787 h 10667"/>
                  <a:gd name="T22" fmla="*/ 9559 w 10667"/>
                  <a:gd name="T23" fmla="*/ 4821 h 10667"/>
                  <a:gd name="T24" fmla="*/ 9939 w 10667"/>
                  <a:gd name="T25" fmla="*/ 5391 h 10667"/>
                  <a:gd name="T26" fmla="*/ 6566 w 10667"/>
                  <a:gd name="T27" fmla="*/ 1130 h 10667"/>
                  <a:gd name="T28" fmla="*/ 5448 w 10667"/>
                  <a:gd name="T29" fmla="*/ 2261 h 10667"/>
                  <a:gd name="T30" fmla="*/ 7197 w 10667"/>
                  <a:gd name="T31" fmla="*/ 8282 h 10667"/>
                  <a:gd name="T32" fmla="*/ 6553 w 10667"/>
                  <a:gd name="T33" fmla="*/ 5860 h 10667"/>
                  <a:gd name="T34" fmla="*/ 6867 w 10667"/>
                  <a:gd name="T35" fmla="*/ 5540 h 10667"/>
                  <a:gd name="T36" fmla="*/ 6677 w 10667"/>
                  <a:gd name="T37" fmla="*/ 2794 h 10667"/>
                  <a:gd name="T38" fmla="*/ 5875 w 10667"/>
                  <a:gd name="T39" fmla="*/ 5440 h 10667"/>
                  <a:gd name="T40" fmla="*/ 5344 w 10667"/>
                  <a:gd name="T41" fmla="*/ 2372 h 10667"/>
                  <a:gd name="T42" fmla="*/ 4134 w 10667"/>
                  <a:gd name="T43" fmla="*/ 2863 h 10667"/>
                  <a:gd name="T44" fmla="*/ 3606 w 10667"/>
                  <a:gd name="T45" fmla="*/ 5931 h 10667"/>
                  <a:gd name="T46" fmla="*/ 4406 w 10667"/>
                  <a:gd name="T47" fmla="*/ 5536 h 10667"/>
                  <a:gd name="T48" fmla="*/ 3036 w 10667"/>
                  <a:gd name="T49" fmla="*/ 8836 h 10667"/>
                  <a:gd name="T50" fmla="*/ 1301 w 10667"/>
                  <a:gd name="T51" fmla="*/ 9187 h 10667"/>
                  <a:gd name="T52" fmla="*/ 3942 w 10667"/>
                  <a:gd name="T53" fmla="*/ 10566 h 10667"/>
                  <a:gd name="T54" fmla="*/ 8368 w 10667"/>
                  <a:gd name="T55" fmla="*/ 10227 h 10667"/>
                  <a:gd name="T56" fmla="*/ 5409 w 10667"/>
                  <a:gd name="T57" fmla="*/ 9687 h 10667"/>
                  <a:gd name="T58" fmla="*/ 5462 w 10667"/>
                  <a:gd name="T59" fmla="*/ 6588 h 10667"/>
                  <a:gd name="T60" fmla="*/ 5409 w 10667"/>
                  <a:gd name="T61" fmla="*/ 9687 h 10667"/>
                  <a:gd name="T62" fmla="*/ 9674 w 10667"/>
                  <a:gd name="T63" fmla="*/ 7185 h 10667"/>
                  <a:gd name="T64" fmla="*/ 9255 w 10667"/>
                  <a:gd name="T65" fmla="*/ 7228 h 10667"/>
                  <a:gd name="T66" fmla="*/ 8691 w 10667"/>
                  <a:gd name="T67" fmla="*/ 6602 h 10667"/>
                  <a:gd name="T68" fmla="*/ 10667 w 10667"/>
                  <a:gd name="T69" fmla="*/ 7058 h 10667"/>
                  <a:gd name="T70" fmla="*/ 1068 w 10667"/>
                  <a:gd name="T71" fmla="*/ 4056 h 10667"/>
                  <a:gd name="T72" fmla="*/ 1407 w 10667"/>
                  <a:gd name="T73" fmla="*/ 4399 h 10667"/>
                  <a:gd name="T74" fmla="*/ 1620 w 10667"/>
                  <a:gd name="T75" fmla="*/ 4469 h 10667"/>
                  <a:gd name="T76" fmla="*/ 1410 w 10667"/>
                  <a:gd name="T77" fmla="*/ 5515 h 10667"/>
                  <a:gd name="T78" fmla="*/ 1189 w 10667"/>
                  <a:gd name="T79" fmla="*/ 4467 h 10667"/>
                  <a:gd name="T80" fmla="*/ 728 w 10667"/>
                  <a:gd name="T81" fmla="*/ 5387 h 10667"/>
                  <a:gd name="T82" fmla="*/ 967 w 10667"/>
                  <a:gd name="T83" fmla="*/ 5399 h 10667"/>
                  <a:gd name="T84" fmla="*/ 1088 w 10667"/>
                  <a:gd name="T85" fmla="*/ 5407 h 10667"/>
                  <a:gd name="T86" fmla="*/ 1148 w 10667"/>
                  <a:gd name="T87" fmla="*/ 6944 h 10667"/>
                  <a:gd name="T88" fmla="*/ 1411 w 10667"/>
                  <a:gd name="T89" fmla="*/ 5714 h 10667"/>
                  <a:gd name="T90" fmla="*/ 1671 w 10667"/>
                  <a:gd name="T91" fmla="*/ 6954 h 10667"/>
                  <a:gd name="T92" fmla="*/ 1743 w 10667"/>
                  <a:gd name="T93" fmla="*/ 5493 h 10667"/>
                  <a:gd name="T94" fmla="*/ 1838 w 10667"/>
                  <a:gd name="T95" fmla="*/ 5396 h 10667"/>
                  <a:gd name="T96" fmla="*/ 1780 w 10667"/>
                  <a:gd name="T97" fmla="*/ 4561 h 10667"/>
                  <a:gd name="T98" fmla="*/ 1813 w 10667"/>
                  <a:gd name="T99" fmla="*/ 7185 h 10667"/>
                  <a:gd name="T100" fmla="*/ 1394 w 10667"/>
                  <a:gd name="T101" fmla="*/ 7228 h 10667"/>
                  <a:gd name="T102" fmla="*/ 830 w 10667"/>
                  <a:gd name="T103" fmla="*/ 6602 h 10667"/>
                  <a:gd name="T104" fmla="*/ 2805 w 10667"/>
                  <a:gd name="T105" fmla="*/ 7058 h 10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667" h="10667">
                    <a:moveTo>
                      <a:pt x="8929" y="4056"/>
                    </a:moveTo>
                    <a:cubicBezTo>
                      <a:pt x="8929" y="3866"/>
                      <a:pt x="9081" y="3713"/>
                      <a:pt x="9268" y="3713"/>
                    </a:cubicBezTo>
                    <a:cubicBezTo>
                      <a:pt x="9456" y="3713"/>
                      <a:pt x="9608" y="3866"/>
                      <a:pt x="9608" y="4056"/>
                    </a:cubicBezTo>
                    <a:cubicBezTo>
                      <a:pt x="9608" y="4246"/>
                      <a:pt x="9456" y="4399"/>
                      <a:pt x="9268" y="4399"/>
                    </a:cubicBezTo>
                    <a:cubicBezTo>
                      <a:pt x="9081" y="4399"/>
                      <a:pt x="8929" y="4246"/>
                      <a:pt x="8929" y="4056"/>
                    </a:cubicBezTo>
                    <a:close/>
                    <a:moveTo>
                      <a:pt x="9642" y="4561"/>
                    </a:moveTo>
                    <a:cubicBezTo>
                      <a:pt x="9592" y="4523"/>
                      <a:pt x="9541" y="4489"/>
                      <a:pt x="9482" y="4469"/>
                    </a:cubicBezTo>
                    <a:cubicBezTo>
                      <a:pt x="9427" y="4449"/>
                      <a:pt x="9369" y="4439"/>
                      <a:pt x="9310" y="4434"/>
                    </a:cubicBezTo>
                    <a:lnTo>
                      <a:pt x="9398" y="5365"/>
                    </a:lnTo>
                    <a:lnTo>
                      <a:pt x="9272" y="5515"/>
                    </a:lnTo>
                    <a:lnTo>
                      <a:pt x="9127" y="5365"/>
                    </a:lnTo>
                    <a:lnTo>
                      <a:pt x="9237" y="4433"/>
                    </a:lnTo>
                    <a:cubicBezTo>
                      <a:pt x="9173" y="4435"/>
                      <a:pt x="9110" y="4446"/>
                      <a:pt x="9050" y="4467"/>
                    </a:cubicBezTo>
                    <a:cubicBezTo>
                      <a:pt x="9025" y="4476"/>
                      <a:pt x="9002" y="4487"/>
                      <a:pt x="8979" y="4500"/>
                    </a:cubicBezTo>
                    <a:cubicBezTo>
                      <a:pt x="8940" y="4523"/>
                      <a:pt x="8903" y="4551"/>
                      <a:pt x="8869" y="4582"/>
                    </a:cubicBezTo>
                    <a:cubicBezTo>
                      <a:pt x="8700" y="4734"/>
                      <a:pt x="8609" y="4997"/>
                      <a:pt x="8589" y="5387"/>
                    </a:cubicBezTo>
                    <a:cubicBezTo>
                      <a:pt x="8586" y="5454"/>
                      <a:pt x="8637" y="5511"/>
                      <a:pt x="8703" y="5514"/>
                    </a:cubicBezTo>
                    <a:cubicBezTo>
                      <a:pt x="8705" y="5514"/>
                      <a:pt x="8707" y="5514"/>
                      <a:pt x="8709" y="5514"/>
                    </a:cubicBezTo>
                    <a:cubicBezTo>
                      <a:pt x="8772" y="5514"/>
                      <a:pt x="8825" y="5464"/>
                      <a:pt x="8828" y="5399"/>
                    </a:cubicBezTo>
                    <a:cubicBezTo>
                      <a:pt x="8842" y="5135"/>
                      <a:pt x="8893" y="4938"/>
                      <a:pt x="8978" y="4821"/>
                    </a:cubicBezTo>
                    <a:cubicBezTo>
                      <a:pt x="8972" y="4944"/>
                      <a:pt x="8961" y="5167"/>
                      <a:pt x="8952" y="5395"/>
                    </a:cubicBezTo>
                    <a:cubicBezTo>
                      <a:pt x="8951" y="5399"/>
                      <a:pt x="8950" y="5403"/>
                      <a:pt x="8950" y="5407"/>
                    </a:cubicBezTo>
                    <a:lnTo>
                      <a:pt x="8854" y="6776"/>
                    </a:lnTo>
                    <a:cubicBezTo>
                      <a:pt x="8848" y="6863"/>
                      <a:pt x="8912" y="6938"/>
                      <a:pt x="8998" y="6944"/>
                    </a:cubicBezTo>
                    <a:cubicBezTo>
                      <a:pt x="9002" y="6944"/>
                      <a:pt x="9005" y="6944"/>
                      <a:pt x="9009" y="6944"/>
                    </a:cubicBezTo>
                    <a:cubicBezTo>
                      <a:pt x="9090" y="6944"/>
                      <a:pt x="9158" y="6881"/>
                      <a:pt x="9163" y="6798"/>
                    </a:cubicBezTo>
                    <a:lnTo>
                      <a:pt x="9239" y="5720"/>
                    </a:lnTo>
                    <a:cubicBezTo>
                      <a:pt x="9251" y="5717"/>
                      <a:pt x="9262" y="5714"/>
                      <a:pt x="9273" y="5714"/>
                    </a:cubicBezTo>
                    <a:cubicBezTo>
                      <a:pt x="9284" y="5714"/>
                      <a:pt x="9296" y="5716"/>
                      <a:pt x="9307" y="5717"/>
                    </a:cubicBezTo>
                    <a:lnTo>
                      <a:pt x="9377" y="6807"/>
                    </a:lnTo>
                    <a:cubicBezTo>
                      <a:pt x="9382" y="6890"/>
                      <a:pt x="9451" y="6954"/>
                      <a:pt x="9532" y="6954"/>
                    </a:cubicBezTo>
                    <a:cubicBezTo>
                      <a:pt x="9535" y="6954"/>
                      <a:pt x="9539" y="6954"/>
                      <a:pt x="9542" y="6954"/>
                    </a:cubicBezTo>
                    <a:cubicBezTo>
                      <a:pt x="9628" y="6948"/>
                      <a:pt x="9692" y="6873"/>
                      <a:pt x="9687" y="6787"/>
                    </a:cubicBezTo>
                    <a:lnTo>
                      <a:pt x="9604" y="5493"/>
                    </a:lnTo>
                    <a:cubicBezTo>
                      <a:pt x="9604" y="5486"/>
                      <a:pt x="9602" y="5479"/>
                      <a:pt x="9601" y="5472"/>
                    </a:cubicBezTo>
                    <a:cubicBezTo>
                      <a:pt x="9594" y="5274"/>
                      <a:pt x="9571" y="4981"/>
                      <a:pt x="9559" y="4821"/>
                    </a:cubicBezTo>
                    <a:cubicBezTo>
                      <a:pt x="9645" y="4939"/>
                      <a:pt x="9694" y="5134"/>
                      <a:pt x="9700" y="5396"/>
                    </a:cubicBezTo>
                    <a:cubicBezTo>
                      <a:pt x="9701" y="5462"/>
                      <a:pt x="9754" y="5514"/>
                      <a:pt x="9822" y="5514"/>
                    </a:cubicBezTo>
                    <a:cubicBezTo>
                      <a:pt x="9888" y="5513"/>
                      <a:pt x="9940" y="5458"/>
                      <a:pt x="9939" y="5391"/>
                    </a:cubicBezTo>
                    <a:cubicBezTo>
                      <a:pt x="9931" y="4988"/>
                      <a:pt x="9831" y="4709"/>
                      <a:pt x="9642" y="4561"/>
                    </a:cubicBezTo>
                    <a:close/>
                    <a:moveTo>
                      <a:pt x="5448" y="2261"/>
                    </a:moveTo>
                    <a:cubicBezTo>
                      <a:pt x="6065" y="2261"/>
                      <a:pt x="6566" y="1755"/>
                      <a:pt x="6566" y="1130"/>
                    </a:cubicBezTo>
                    <a:cubicBezTo>
                      <a:pt x="6566" y="506"/>
                      <a:pt x="6065" y="0"/>
                      <a:pt x="5448" y="0"/>
                    </a:cubicBezTo>
                    <a:cubicBezTo>
                      <a:pt x="4832" y="0"/>
                      <a:pt x="4332" y="506"/>
                      <a:pt x="4332" y="1130"/>
                    </a:cubicBezTo>
                    <a:cubicBezTo>
                      <a:pt x="4332" y="1755"/>
                      <a:pt x="4832" y="2261"/>
                      <a:pt x="5448" y="2261"/>
                    </a:cubicBezTo>
                    <a:close/>
                    <a:moveTo>
                      <a:pt x="9566" y="9187"/>
                    </a:moveTo>
                    <a:cubicBezTo>
                      <a:pt x="9566" y="8589"/>
                      <a:pt x="8569" y="8079"/>
                      <a:pt x="7146" y="7846"/>
                    </a:cubicBezTo>
                    <a:lnTo>
                      <a:pt x="7197" y="8282"/>
                    </a:lnTo>
                    <a:cubicBezTo>
                      <a:pt x="7559" y="8431"/>
                      <a:pt x="7781" y="8624"/>
                      <a:pt x="7781" y="8836"/>
                    </a:cubicBezTo>
                    <a:cubicBezTo>
                      <a:pt x="7781" y="9120"/>
                      <a:pt x="7386" y="9369"/>
                      <a:pt x="6788" y="9523"/>
                    </a:cubicBezTo>
                    <a:lnTo>
                      <a:pt x="6553" y="5860"/>
                    </a:lnTo>
                    <a:cubicBezTo>
                      <a:pt x="6552" y="5836"/>
                      <a:pt x="6547" y="5814"/>
                      <a:pt x="6542" y="5791"/>
                    </a:cubicBezTo>
                    <a:cubicBezTo>
                      <a:pt x="6519" y="5139"/>
                      <a:pt x="6446" y="4174"/>
                      <a:pt x="6403" y="3649"/>
                    </a:cubicBezTo>
                    <a:cubicBezTo>
                      <a:pt x="6689" y="4036"/>
                      <a:pt x="6850" y="4677"/>
                      <a:pt x="6867" y="5540"/>
                    </a:cubicBezTo>
                    <a:cubicBezTo>
                      <a:pt x="6872" y="5758"/>
                      <a:pt x="7047" y="5931"/>
                      <a:pt x="7269" y="5931"/>
                    </a:cubicBezTo>
                    <a:cubicBezTo>
                      <a:pt x="7487" y="5926"/>
                      <a:pt x="7660" y="5744"/>
                      <a:pt x="7655" y="5524"/>
                    </a:cubicBezTo>
                    <a:cubicBezTo>
                      <a:pt x="7628" y="4200"/>
                      <a:pt x="7299" y="3281"/>
                      <a:pt x="6677" y="2794"/>
                    </a:cubicBezTo>
                    <a:cubicBezTo>
                      <a:pt x="6515" y="2666"/>
                      <a:pt x="6346" y="2557"/>
                      <a:pt x="6150" y="2489"/>
                    </a:cubicBezTo>
                    <a:cubicBezTo>
                      <a:pt x="5969" y="2425"/>
                      <a:pt x="5778" y="2390"/>
                      <a:pt x="5587" y="2376"/>
                    </a:cubicBezTo>
                    <a:lnTo>
                      <a:pt x="5875" y="5440"/>
                    </a:lnTo>
                    <a:lnTo>
                      <a:pt x="5459" y="5934"/>
                    </a:lnTo>
                    <a:lnTo>
                      <a:pt x="4983" y="5440"/>
                    </a:lnTo>
                    <a:lnTo>
                      <a:pt x="5344" y="2372"/>
                    </a:lnTo>
                    <a:cubicBezTo>
                      <a:pt x="5135" y="2379"/>
                      <a:pt x="4926" y="2413"/>
                      <a:pt x="4729" y="2484"/>
                    </a:cubicBezTo>
                    <a:cubicBezTo>
                      <a:pt x="4648" y="2513"/>
                      <a:pt x="4570" y="2548"/>
                      <a:pt x="4496" y="2592"/>
                    </a:cubicBezTo>
                    <a:cubicBezTo>
                      <a:pt x="4366" y="2669"/>
                      <a:pt x="4247" y="2762"/>
                      <a:pt x="4134" y="2863"/>
                    </a:cubicBezTo>
                    <a:cubicBezTo>
                      <a:pt x="3578" y="3362"/>
                      <a:pt x="3276" y="4228"/>
                      <a:pt x="3213" y="5512"/>
                    </a:cubicBezTo>
                    <a:cubicBezTo>
                      <a:pt x="3202" y="5732"/>
                      <a:pt x="3369" y="5919"/>
                      <a:pt x="3586" y="5930"/>
                    </a:cubicBezTo>
                    <a:cubicBezTo>
                      <a:pt x="3593" y="5931"/>
                      <a:pt x="3600" y="5931"/>
                      <a:pt x="3606" y="5931"/>
                    </a:cubicBezTo>
                    <a:cubicBezTo>
                      <a:pt x="3815" y="5931"/>
                      <a:pt x="3989" y="5765"/>
                      <a:pt x="4000" y="5552"/>
                    </a:cubicBezTo>
                    <a:cubicBezTo>
                      <a:pt x="4043" y="4683"/>
                      <a:pt x="4213" y="4034"/>
                      <a:pt x="4493" y="3649"/>
                    </a:cubicBezTo>
                    <a:cubicBezTo>
                      <a:pt x="4473" y="4053"/>
                      <a:pt x="4437" y="4787"/>
                      <a:pt x="4406" y="5536"/>
                    </a:cubicBezTo>
                    <a:cubicBezTo>
                      <a:pt x="4404" y="5550"/>
                      <a:pt x="4400" y="5563"/>
                      <a:pt x="4399" y="5577"/>
                    </a:cubicBezTo>
                    <a:lnTo>
                      <a:pt x="4121" y="9550"/>
                    </a:lnTo>
                    <a:cubicBezTo>
                      <a:pt x="3469" y="9398"/>
                      <a:pt x="3036" y="9136"/>
                      <a:pt x="3036" y="8836"/>
                    </a:cubicBezTo>
                    <a:cubicBezTo>
                      <a:pt x="3036" y="8606"/>
                      <a:pt x="3298" y="8398"/>
                      <a:pt x="3715" y="8245"/>
                    </a:cubicBezTo>
                    <a:lnTo>
                      <a:pt x="3745" y="7843"/>
                    </a:lnTo>
                    <a:cubicBezTo>
                      <a:pt x="2309" y="8075"/>
                      <a:pt x="1301" y="8586"/>
                      <a:pt x="1301" y="9187"/>
                    </a:cubicBezTo>
                    <a:cubicBezTo>
                      <a:pt x="1301" y="9666"/>
                      <a:pt x="1867" y="9963"/>
                      <a:pt x="2241" y="10125"/>
                    </a:cubicBezTo>
                    <a:cubicBezTo>
                      <a:pt x="2579" y="10272"/>
                      <a:pt x="2936" y="10374"/>
                      <a:pt x="3295" y="10452"/>
                    </a:cubicBezTo>
                    <a:cubicBezTo>
                      <a:pt x="3509" y="10498"/>
                      <a:pt x="3725" y="10536"/>
                      <a:pt x="3942" y="10566"/>
                    </a:cubicBezTo>
                    <a:cubicBezTo>
                      <a:pt x="4438" y="10635"/>
                      <a:pt x="4931" y="10667"/>
                      <a:pt x="5434" y="10667"/>
                    </a:cubicBezTo>
                    <a:cubicBezTo>
                      <a:pt x="5609" y="10667"/>
                      <a:pt x="5784" y="10662"/>
                      <a:pt x="5959" y="10654"/>
                    </a:cubicBezTo>
                    <a:cubicBezTo>
                      <a:pt x="6767" y="10615"/>
                      <a:pt x="7596" y="10506"/>
                      <a:pt x="8368" y="10227"/>
                    </a:cubicBezTo>
                    <a:cubicBezTo>
                      <a:pt x="8794" y="10073"/>
                      <a:pt x="9463" y="9799"/>
                      <a:pt x="9557" y="9286"/>
                    </a:cubicBezTo>
                    <a:cubicBezTo>
                      <a:pt x="9563" y="9253"/>
                      <a:pt x="9566" y="9220"/>
                      <a:pt x="9566" y="9187"/>
                    </a:cubicBezTo>
                    <a:close/>
                    <a:moveTo>
                      <a:pt x="5409" y="9687"/>
                    </a:moveTo>
                    <a:cubicBezTo>
                      <a:pt x="5316" y="9687"/>
                      <a:pt x="5226" y="9685"/>
                      <a:pt x="5136" y="9681"/>
                    </a:cubicBezTo>
                    <a:lnTo>
                      <a:pt x="5351" y="6608"/>
                    </a:lnTo>
                    <a:cubicBezTo>
                      <a:pt x="5390" y="6597"/>
                      <a:pt x="5429" y="6588"/>
                      <a:pt x="5462" y="6588"/>
                    </a:cubicBezTo>
                    <a:cubicBezTo>
                      <a:pt x="5501" y="6588"/>
                      <a:pt x="5539" y="6595"/>
                      <a:pt x="5577" y="6599"/>
                    </a:cubicBezTo>
                    <a:lnTo>
                      <a:pt x="5773" y="9671"/>
                    </a:lnTo>
                    <a:cubicBezTo>
                      <a:pt x="5653" y="9678"/>
                      <a:pt x="5535" y="9687"/>
                      <a:pt x="5409" y="9687"/>
                    </a:cubicBezTo>
                    <a:close/>
                    <a:moveTo>
                      <a:pt x="9863" y="6751"/>
                    </a:moveTo>
                    <a:cubicBezTo>
                      <a:pt x="9985" y="6801"/>
                      <a:pt x="10061" y="6867"/>
                      <a:pt x="10061" y="6939"/>
                    </a:cubicBezTo>
                    <a:cubicBezTo>
                      <a:pt x="10061" y="7043"/>
                      <a:pt x="9905" y="7134"/>
                      <a:pt x="9674" y="7185"/>
                    </a:cubicBezTo>
                    <a:cubicBezTo>
                      <a:pt x="9657" y="7190"/>
                      <a:pt x="9638" y="7195"/>
                      <a:pt x="9619" y="7197"/>
                    </a:cubicBezTo>
                    <a:cubicBezTo>
                      <a:pt x="9614" y="7198"/>
                      <a:pt x="9609" y="7198"/>
                      <a:pt x="9605" y="7198"/>
                    </a:cubicBezTo>
                    <a:cubicBezTo>
                      <a:pt x="9499" y="7217"/>
                      <a:pt x="9382" y="7228"/>
                      <a:pt x="9255" y="7228"/>
                    </a:cubicBezTo>
                    <a:cubicBezTo>
                      <a:pt x="8811" y="7228"/>
                      <a:pt x="8451" y="7098"/>
                      <a:pt x="8451" y="6939"/>
                    </a:cubicBezTo>
                    <a:cubicBezTo>
                      <a:pt x="8451" y="6861"/>
                      <a:pt x="8539" y="6790"/>
                      <a:pt x="8681" y="6739"/>
                    </a:cubicBezTo>
                    <a:lnTo>
                      <a:pt x="8691" y="6602"/>
                    </a:lnTo>
                    <a:cubicBezTo>
                      <a:pt x="8203" y="6681"/>
                      <a:pt x="7861" y="6854"/>
                      <a:pt x="7861" y="7058"/>
                    </a:cubicBezTo>
                    <a:cubicBezTo>
                      <a:pt x="7861" y="7335"/>
                      <a:pt x="8489" y="7560"/>
                      <a:pt x="9264" y="7560"/>
                    </a:cubicBezTo>
                    <a:cubicBezTo>
                      <a:pt x="10039" y="7560"/>
                      <a:pt x="10667" y="7335"/>
                      <a:pt x="10667" y="7058"/>
                    </a:cubicBezTo>
                    <a:cubicBezTo>
                      <a:pt x="10667" y="6855"/>
                      <a:pt x="10328" y="6682"/>
                      <a:pt x="9845" y="6603"/>
                    </a:cubicBezTo>
                    <a:lnTo>
                      <a:pt x="9863" y="6751"/>
                    </a:lnTo>
                    <a:close/>
                    <a:moveTo>
                      <a:pt x="1068" y="4056"/>
                    </a:moveTo>
                    <a:cubicBezTo>
                      <a:pt x="1068" y="3866"/>
                      <a:pt x="1220" y="3713"/>
                      <a:pt x="1407" y="3713"/>
                    </a:cubicBezTo>
                    <a:cubicBezTo>
                      <a:pt x="1594" y="3713"/>
                      <a:pt x="1747" y="3866"/>
                      <a:pt x="1747" y="4056"/>
                    </a:cubicBezTo>
                    <a:cubicBezTo>
                      <a:pt x="1747" y="4246"/>
                      <a:pt x="1594" y="4399"/>
                      <a:pt x="1407" y="4399"/>
                    </a:cubicBezTo>
                    <a:cubicBezTo>
                      <a:pt x="1220" y="4399"/>
                      <a:pt x="1068" y="4246"/>
                      <a:pt x="1068" y="4056"/>
                    </a:cubicBezTo>
                    <a:close/>
                    <a:moveTo>
                      <a:pt x="1780" y="4561"/>
                    </a:moveTo>
                    <a:cubicBezTo>
                      <a:pt x="1731" y="4523"/>
                      <a:pt x="1680" y="4489"/>
                      <a:pt x="1620" y="4469"/>
                    </a:cubicBezTo>
                    <a:cubicBezTo>
                      <a:pt x="1565" y="4449"/>
                      <a:pt x="1507" y="4439"/>
                      <a:pt x="1449" y="4434"/>
                    </a:cubicBezTo>
                    <a:lnTo>
                      <a:pt x="1537" y="5365"/>
                    </a:lnTo>
                    <a:lnTo>
                      <a:pt x="1410" y="5515"/>
                    </a:lnTo>
                    <a:lnTo>
                      <a:pt x="1266" y="5365"/>
                    </a:lnTo>
                    <a:lnTo>
                      <a:pt x="1376" y="4433"/>
                    </a:lnTo>
                    <a:cubicBezTo>
                      <a:pt x="1312" y="4435"/>
                      <a:pt x="1248" y="4446"/>
                      <a:pt x="1189" y="4467"/>
                    </a:cubicBezTo>
                    <a:cubicBezTo>
                      <a:pt x="1164" y="4476"/>
                      <a:pt x="1140" y="4487"/>
                      <a:pt x="1118" y="4500"/>
                    </a:cubicBezTo>
                    <a:cubicBezTo>
                      <a:pt x="1078" y="4523"/>
                      <a:pt x="1042" y="4551"/>
                      <a:pt x="1008" y="4582"/>
                    </a:cubicBezTo>
                    <a:cubicBezTo>
                      <a:pt x="839" y="4734"/>
                      <a:pt x="747" y="4997"/>
                      <a:pt x="728" y="5387"/>
                    </a:cubicBezTo>
                    <a:cubicBezTo>
                      <a:pt x="725" y="5454"/>
                      <a:pt x="775" y="5511"/>
                      <a:pt x="841" y="5514"/>
                    </a:cubicBezTo>
                    <a:cubicBezTo>
                      <a:pt x="843" y="5514"/>
                      <a:pt x="845" y="5514"/>
                      <a:pt x="848" y="5514"/>
                    </a:cubicBezTo>
                    <a:cubicBezTo>
                      <a:pt x="911" y="5514"/>
                      <a:pt x="964" y="5464"/>
                      <a:pt x="967" y="5399"/>
                    </a:cubicBezTo>
                    <a:cubicBezTo>
                      <a:pt x="980" y="5135"/>
                      <a:pt x="1032" y="4938"/>
                      <a:pt x="1117" y="4821"/>
                    </a:cubicBezTo>
                    <a:cubicBezTo>
                      <a:pt x="1111" y="4944"/>
                      <a:pt x="1100" y="5167"/>
                      <a:pt x="1090" y="5395"/>
                    </a:cubicBezTo>
                    <a:cubicBezTo>
                      <a:pt x="1090" y="5399"/>
                      <a:pt x="1089" y="5403"/>
                      <a:pt x="1088" y="5407"/>
                    </a:cubicBezTo>
                    <a:lnTo>
                      <a:pt x="993" y="6776"/>
                    </a:lnTo>
                    <a:cubicBezTo>
                      <a:pt x="987" y="6863"/>
                      <a:pt x="1051" y="6938"/>
                      <a:pt x="1136" y="6944"/>
                    </a:cubicBezTo>
                    <a:cubicBezTo>
                      <a:pt x="1140" y="6944"/>
                      <a:pt x="1144" y="6944"/>
                      <a:pt x="1148" y="6944"/>
                    </a:cubicBezTo>
                    <a:cubicBezTo>
                      <a:pt x="1228" y="6944"/>
                      <a:pt x="1296" y="6881"/>
                      <a:pt x="1302" y="6798"/>
                    </a:cubicBezTo>
                    <a:lnTo>
                      <a:pt x="1378" y="5720"/>
                    </a:lnTo>
                    <a:cubicBezTo>
                      <a:pt x="1389" y="5717"/>
                      <a:pt x="1401" y="5714"/>
                      <a:pt x="1411" y="5714"/>
                    </a:cubicBezTo>
                    <a:cubicBezTo>
                      <a:pt x="1423" y="5714"/>
                      <a:pt x="1435" y="5716"/>
                      <a:pt x="1446" y="5717"/>
                    </a:cubicBezTo>
                    <a:lnTo>
                      <a:pt x="1516" y="6807"/>
                    </a:lnTo>
                    <a:cubicBezTo>
                      <a:pt x="1521" y="6890"/>
                      <a:pt x="1589" y="6954"/>
                      <a:pt x="1671" y="6954"/>
                    </a:cubicBezTo>
                    <a:cubicBezTo>
                      <a:pt x="1674" y="6954"/>
                      <a:pt x="1677" y="6954"/>
                      <a:pt x="1681" y="6954"/>
                    </a:cubicBezTo>
                    <a:cubicBezTo>
                      <a:pt x="1766" y="6948"/>
                      <a:pt x="1831" y="6873"/>
                      <a:pt x="1826" y="6787"/>
                    </a:cubicBezTo>
                    <a:lnTo>
                      <a:pt x="1743" y="5493"/>
                    </a:lnTo>
                    <a:cubicBezTo>
                      <a:pt x="1742" y="5486"/>
                      <a:pt x="1741" y="5479"/>
                      <a:pt x="1739" y="5472"/>
                    </a:cubicBezTo>
                    <a:cubicBezTo>
                      <a:pt x="1732" y="5274"/>
                      <a:pt x="1710" y="4981"/>
                      <a:pt x="1697" y="4821"/>
                    </a:cubicBezTo>
                    <a:cubicBezTo>
                      <a:pt x="1784" y="4939"/>
                      <a:pt x="1833" y="5134"/>
                      <a:pt x="1838" y="5396"/>
                    </a:cubicBezTo>
                    <a:cubicBezTo>
                      <a:pt x="1840" y="5462"/>
                      <a:pt x="1893" y="5514"/>
                      <a:pt x="1960" y="5514"/>
                    </a:cubicBezTo>
                    <a:cubicBezTo>
                      <a:pt x="2027" y="5513"/>
                      <a:pt x="2079" y="5458"/>
                      <a:pt x="2078" y="5391"/>
                    </a:cubicBezTo>
                    <a:cubicBezTo>
                      <a:pt x="2069" y="4988"/>
                      <a:pt x="1969" y="4709"/>
                      <a:pt x="1780" y="4561"/>
                    </a:cubicBezTo>
                    <a:close/>
                    <a:moveTo>
                      <a:pt x="2002" y="6751"/>
                    </a:moveTo>
                    <a:cubicBezTo>
                      <a:pt x="2124" y="6801"/>
                      <a:pt x="2200" y="6867"/>
                      <a:pt x="2200" y="6939"/>
                    </a:cubicBezTo>
                    <a:cubicBezTo>
                      <a:pt x="2200" y="7043"/>
                      <a:pt x="2044" y="7134"/>
                      <a:pt x="1813" y="7185"/>
                    </a:cubicBezTo>
                    <a:cubicBezTo>
                      <a:pt x="1795" y="7190"/>
                      <a:pt x="1777" y="7195"/>
                      <a:pt x="1758" y="7197"/>
                    </a:cubicBezTo>
                    <a:cubicBezTo>
                      <a:pt x="1753" y="7198"/>
                      <a:pt x="1748" y="7198"/>
                      <a:pt x="1743" y="7198"/>
                    </a:cubicBezTo>
                    <a:cubicBezTo>
                      <a:pt x="1637" y="7217"/>
                      <a:pt x="1520" y="7228"/>
                      <a:pt x="1394" y="7228"/>
                    </a:cubicBezTo>
                    <a:cubicBezTo>
                      <a:pt x="950" y="7228"/>
                      <a:pt x="589" y="7098"/>
                      <a:pt x="589" y="6939"/>
                    </a:cubicBezTo>
                    <a:cubicBezTo>
                      <a:pt x="589" y="6861"/>
                      <a:pt x="678" y="6790"/>
                      <a:pt x="820" y="6739"/>
                    </a:cubicBezTo>
                    <a:lnTo>
                      <a:pt x="830" y="6602"/>
                    </a:lnTo>
                    <a:cubicBezTo>
                      <a:pt x="342" y="6681"/>
                      <a:pt x="0" y="6854"/>
                      <a:pt x="0" y="7058"/>
                    </a:cubicBezTo>
                    <a:cubicBezTo>
                      <a:pt x="0" y="7335"/>
                      <a:pt x="628" y="7560"/>
                      <a:pt x="1403" y="7560"/>
                    </a:cubicBezTo>
                    <a:cubicBezTo>
                      <a:pt x="2177" y="7560"/>
                      <a:pt x="2805" y="7335"/>
                      <a:pt x="2805" y="7058"/>
                    </a:cubicBezTo>
                    <a:cubicBezTo>
                      <a:pt x="2805" y="6855"/>
                      <a:pt x="2467" y="6682"/>
                      <a:pt x="1984" y="6603"/>
                    </a:cubicBezTo>
                    <a:lnTo>
                      <a:pt x="2002" y="675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" name="iṥḷíḋê">
                <a:extLst>
                  <a:ext uri="{FF2B5EF4-FFF2-40B4-BE49-F238E27FC236}">
                    <a16:creationId xmlns:a16="http://schemas.microsoft.com/office/drawing/2014/main" id="{14249217-4040-4C84-8E5A-0974C440954C}"/>
                  </a:ext>
                </a:extLst>
              </p:cNvPr>
              <p:cNvSpPr/>
              <p:nvPr/>
            </p:nvSpPr>
            <p:spPr bwMode="auto">
              <a:xfrm>
                <a:off x="4561023" y="2208502"/>
                <a:ext cx="497230" cy="496481"/>
              </a:xfrm>
              <a:custGeom>
                <a:avLst/>
                <a:gdLst>
                  <a:gd name="T0" fmla="*/ 9608 w 10667"/>
                  <a:gd name="T1" fmla="*/ 4056 h 10667"/>
                  <a:gd name="T2" fmla="*/ 9642 w 10667"/>
                  <a:gd name="T3" fmla="*/ 4561 h 10667"/>
                  <a:gd name="T4" fmla="*/ 9398 w 10667"/>
                  <a:gd name="T5" fmla="*/ 5365 h 10667"/>
                  <a:gd name="T6" fmla="*/ 9237 w 10667"/>
                  <a:gd name="T7" fmla="*/ 4433 h 10667"/>
                  <a:gd name="T8" fmla="*/ 8869 w 10667"/>
                  <a:gd name="T9" fmla="*/ 4582 h 10667"/>
                  <a:gd name="T10" fmla="*/ 8709 w 10667"/>
                  <a:gd name="T11" fmla="*/ 5514 h 10667"/>
                  <a:gd name="T12" fmla="*/ 8952 w 10667"/>
                  <a:gd name="T13" fmla="*/ 5395 h 10667"/>
                  <a:gd name="T14" fmla="*/ 8998 w 10667"/>
                  <a:gd name="T15" fmla="*/ 6944 h 10667"/>
                  <a:gd name="T16" fmla="*/ 9239 w 10667"/>
                  <a:gd name="T17" fmla="*/ 5720 h 10667"/>
                  <a:gd name="T18" fmla="*/ 9377 w 10667"/>
                  <a:gd name="T19" fmla="*/ 6807 h 10667"/>
                  <a:gd name="T20" fmla="*/ 9687 w 10667"/>
                  <a:gd name="T21" fmla="*/ 6787 h 10667"/>
                  <a:gd name="T22" fmla="*/ 9559 w 10667"/>
                  <a:gd name="T23" fmla="*/ 4821 h 10667"/>
                  <a:gd name="T24" fmla="*/ 9939 w 10667"/>
                  <a:gd name="T25" fmla="*/ 5391 h 10667"/>
                  <a:gd name="T26" fmla="*/ 6566 w 10667"/>
                  <a:gd name="T27" fmla="*/ 1130 h 10667"/>
                  <a:gd name="T28" fmla="*/ 5448 w 10667"/>
                  <a:gd name="T29" fmla="*/ 2261 h 10667"/>
                  <a:gd name="T30" fmla="*/ 7197 w 10667"/>
                  <a:gd name="T31" fmla="*/ 8282 h 10667"/>
                  <a:gd name="T32" fmla="*/ 6553 w 10667"/>
                  <a:gd name="T33" fmla="*/ 5860 h 10667"/>
                  <a:gd name="T34" fmla="*/ 6867 w 10667"/>
                  <a:gd name="T35" fmla="*/ 5540 h 10667"/>
                  <a:gd name="T36" fmla="*/ 6677 w 10667"/>
                  <a:gd name="T37" fmla="*/ 2794 h 10667"/>
                  <a:gd name="T38" fmla="*/ 5875 w 10667"/>
                  <a:gd name="T39" fmla="*/ 5440 h 10667"/>
                  <a:gd name="T40" fmla="*/ 5344 w 10667"/>
                  <a:gd name="T41" fmla="*/ 2372 h 10667"/>
                  <a:gd name="T42" fmla="*/ 4134 w 10667"/>
                  <a:gd name="T43" fmla="*/ 2863 h 10667"/>
                  <a:gd name="T44" fmla="*/ 3606 w 10667"/>
                  <a:gd name="T45" fmla="*/ 5931 h 10667"/>
                  <a:gd name="T46" fmla="*/ 4406 w 10667"/>
                  <a:gd name="T47" fmla="*/ 5536 h 10667"/>
                  <a:gd name="T48" fmla="*/ 3036 w 10667"/>
                  <a:gd name="T49" fmla="*/ 8836 h 10667"/>
                  <a:gd name="T50" fmla="*/ 1301 w 10667"/>
                  <a:gd name="T51" fmla="*/ 9187 h 10667"/>
                  <a:gd name="T52" fmla="*/ 3942 w 10667"/>
                  <a:gd name="T53" fmla="*/ 10566 h 10667"/>
                  <a:gd name="T54" fmla="*/ 8368 w 10667"/>
                  <a:gd name="T55" fmla="*/ 10227 h 10667"/>
                  <a:gd name="T56" fmla="*/ 5409 w 10667"/>
                  <a:gd name="T57" fmla="*/ 9687 h 10667"/>
                  <a:gd name="T58" fmla="*/ 5462 w 10667"/>
                  <a:gd name="T59" fmla="*/ 6588 h 10667"/>
                  <a:gd name="T60" fmla="*/ 5409 w 10667"/>
                  <a:gd name="T61" fmla="*/ 9687 h 10667"/>
                  <a:gd name="T62" fmla="*/ 9674 w 10667"/>
                  <a:gd name="T63" fmla="*/ 7185 h 10667"/>
                  <a:gd name="T64" fmla="*/ 9255 w 10667"/>
                  <a:gd name="T65" fmla="*/ 7228 h 10667"/>
                  <a:gd name="T66" fmla="*/ 8691 w 10667"/>
                  <a:gd name="T67" fmla="*/ 6602 h 10667"/>
                  <a:gd name="T68" fmla="*/ 10667 w 10667"/>
                  <a:gd name="T69" fmla="*/ 7058 h 10667"/>
                  <a:gd name="T70" fmla="*/ 1068 w 10667"/>
                  <a:gd name="T71" fmla="*/ 4056 h 10667"/>
                  <a:gd name="T72" fmla="*/ 1407 w 10667"/>
                  <a:gd name="T73" fmla="*/ 4399 h 10667"/>
                  <a:gd name="T74" fmla="*/ 1620 w 10667"/>
                  <a:gd name="T75" fmla="*/ 4469 h 10667"/>
                  <a:gd name="T76" fmla="*/ 1410 w 10667"/>
                  <a:gd name="T77" fmla="*/ 5515 h 10667"/>
                  <a:gd name="T78" fmla="*/ 1189 w 10667"/>
                  <a:gd name="T79" fmla="*/ 4467 h 10667"/>
                  <a:gd name="T80" fmla="*/ 728 w 10667"/>
                  <a:gd name="T81" fmla="*/ 5387 h 10667"/>
                  <a:gd name="T82" fmla="*/ 967 w 10667"/>
                  <a:gd name="T83" fmla="*/ 5399 h 10667"/>
                  <a:gd name="T84" fmla="*/ 1088 w 10667"/>
                  <a:gd name="T85" fmla="*/ 5407 h 10667"/>
                  <a:gd name="T86" fmla="*/ 1148 w 10667"/>
                  <a:gd name="T87" fmla="*/ 6944 h 10667"/>
                  <a:gd name="T88" fmla="*/ 1411 w 10667"/>
                  <a:gd name="T89" fmla="*/ 5714 h 10667"/>
                  <a:gd name="T90" fmla="*/ 1671 w 10667"/>
                  <a:gd name="T91" fmla="*/ 6954 h 10667"/>
                  <a:gd name="T92" fmla="*/ 1743 w 10667"/>
                  <a:gd name="T93" fmla="*/ 5493 h 10667"/>
                  <a:gd name="T94" fmla="*/ 1838 w 10667"/>
                  <a:gd name="T95" fmla="*/ 5396 h 10667"/>
                  <a:gd name="T96" fmla="*/ 1780 w 10667"/>
                  <a:gd name="T97" fmla="*/ 4561 h 10667"/>
                  <a:gd name="T98" fmla="*/ 1813 w 10667"/>
                  <a:gd name="T99" fmla="*/ 7185 h 10667"/>
                  <a:gd name="T100" fmla="*/ 1394 w 10667"/>
                  <a:gd name="T101" fmla="*/ 7228 h 10667"/>
                  <a:gd name="T102" fmla="*/ 830 w 10667"/>
                  <a:gd name="T103" fmla="*/ 6602 h 10667"/>
                  <a:gd name="T104" fmla="*/ 2805 w 10667"/>
                  <a:gd name="T105" fmla="*/ 7058 h 10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667" h="10667">
                    <a:moveTo>
                      <a:pt x="8929" y="4056"/>
                    </a:moveTo>
                    <a:cubicBezTo>
                      <a:pt x="8929" y="3866"/>
                      <a:pt x="9081" y="3713"/>
                      <a:pt x="9268" y="3713"/>
                    </a:cubicBezTo>
                    <a:cubicBezTo>
                      <a:pt x="9456" y="3713"/>
                      <a:pt x="9608" y="3866"/>
                      <a:pt x="9608" y="4056"/>
                    </a:cubicBezTo>
                    <a:cubicBezTo>
                      <a:pt x="9608" y="4246"/>
                      <a:pt x="9456" y="4399"/>
                      <a:pt x="9268" y="4399"/>
                    </a:cubicBezTo>
                    <a:cubicBezTo>
                      <a:pt x="9081" y="4399"/>
                      <a:pt x="8929" y="4246"/>
                      <a:pt x="8929" y="4056"/>
                    </a:cubicBezTo>
                    <a:close/>
                    <a:moveTo>
                      <a:pt x="9642" y="4561"/>
                    </a:moveTo>
                    <a:cubicBezTo>
                      <a:pt x="9592" y="4523"/>
                      <a:pt x="9541" y="4489"/>
                      <a:pt x="9482" y="4469"/>
                    </a:cubicBezTo>
                    <a:cubicBezTo>
                      <a:pt x="9427" y="4449"/>
                      <a:pt x="9369" y="4439"/>
                      <a:pt x="9310" y="4434"/>
                    </a:cubicBezTo>
                    <a:lnTo>
                      <a:pt x="9398" y="5365"/>
                    </a:lnTo>
                    <a:lnTo>
                      <a:pt x="9272" y="5515"/>
                    </a:lnTo>
                    <a:lnTo>
                      <a:pt x="9127" y="5365"/>
                    </a:lnTo>
                    <a:lnTo>
                      <a:pt x="9237" y="4433"/>
                    </a:lnTo>
                    <a:cubicBezTo>
                      <a:pt x="9173" y="4435"/>
                      <a:pt x="9110" y="4446"/>
                      <a:pt x="9050" y="4467"/>
                    </a:cubicBezTo>
                    <a:cubicBezTo>
                      <a:pt x="9025" y="4476"/>
                      <a:pt x="9002" y="4487"/>
                      <a:pt x="8979" y="4500"/>
                    </a:cubicBezTo>
                    <a:cubicBezTo>
                      <a:pt x="8940" y="4523"/>
                      <a:pt x="8903" y="4551"/>
                      <a:pt x="8869" y="4582"/>
                    </a:cubicBezTo>
                    <a:cubicBezTo>
                      <a:pt x="8700" y="4734"/>
                      <a:pt x="8609" y="4997"/>
                      <a:pt x="8589" y="5387"/>
                    </a:cubicBezTo>
                    <a:cubicBezTo>
                      <a:pt x="8586" y="5454"/>
                      <a:pt x="8637" y="5511"/>
                      <a:pt x="8703" y="5514"/>
                    </a:cubicBezTo>
                    <a:cubicBezTo>
                      <a:pt x="8705" y="5514"/>
                      <a:pt x="8707" y="5514"/>
                      <a:pt x="8709" y="5514"/>
                    </a:cubicBezTo>
                    <a:cubicBezTo>
                      <a:pt x="8772" y="5514"/>
                      <a:pt x="8825" y="5464"/>
                      <a:pt x="8828" y="5399"/>
                    </a:cubicBezTo>
                    <a:cubicBezTo>
                      <a:pt x="8842" y="5135"/>
                      <a:pt x="8893" y="4938"/>
                      <a:pt x="8978" y="4821"/>
                    </a:cubicBezTo>
                    <a:cubicBezTo>
                      <a:pt x="8972" y="4944"/>
                      <a:pt x="8961" y="5167"/>
                      <a:pt x="8952" y="5395"/>
                    </a:cubicBezTo>
                    <a:cubicBezTo>
                      <a:pt x="8951" y="5399"/>
                      <a:pt x="8950" y="5403"/>
                      <a:pt x="8950" y="5407"/>
                    </a:cubicBezTo>
                    <a:lnTo>
                      <a:pt x="8854" y="6776"/>
                    </a:lnTo>
                    <a:cubicBezTo>
                      <a:pt x="8848" y="6863"/>
                      <a:pt x="8912" y="6938"/>
                      <a:pt x="8998" y="6944"/>
                    </a:cubicBezTo>
                    <a:cubicBezTo>
                      <a:pt x="9002" y="6944"/>
                      <a:pt x="9005" y="6944"/>
                      <a:pt x="9009" y="6944"/>
                    </a:cubicBezTo>
                    <a:cubicBezTo>
                      <a:pt x="9090" y="6944"/>
                      <a:pt x="9158" y="6881"/>
                      <a:pt x="9163" y="6798"/>
                    </a:cubicBezTo>
                    <a:lnTo>
                      <a:pt x="9239" y="5720"/>
                    </a:lnTo>
                    <a:cubicBezTo>
                      <a:pt x="9251" y="5717"/>
                      <a:pt x="9262" y="5714"/>
                      <a:pt x="9273" y="5714"/>
                    </a:cubicBezTo>
                    <a:cubicBezTo>
                      <a:pt x="9284" y="5714"/>
                      <a:pt x="9296" y="5716"/>
                      <a:pt x="9307" y="5717"/>
                    </a:cubicBezTo>
                    <a:lnTo>
                      <a:pt x="9377" y="6807"/>
                    </a:lnTo>
                    <a:cubicBezTo>
                      <a:pt x="9382" y="6890"/>
                      <a:pt x="9451" y="6954"/>
                      <a:pt x="9532" y="6954"/>
                    </a:cubicBezTo>
                    <a:cubicBezTo>
                      <a:pt x="9535" y="6954"/>
                      <a:pt x="9539" y="6954"/>
                      <a:pt x="9542" y="6954"/>
                    </a:cubicBezTo>
                    <a:cubicBezTo>
                      <a:pt x="9628" y="6948"/>
                      <a:pt x="9692" y="6873"/>
                      <a:pt x="9687" y="6787"/>
                    </a:cubicBezTo>
                    <a:lnTo>
                      <a:pt x="9604" y="5493"/>
                    </a:lnTo>
                    <a:cubicBezTo>
                      <a:pt x="9604" y="5486"/>
                      <a:pt x="9602" y="5479"/>
                      <a:pt x="9601" y="5472"/>
                    </a:cubicBezTo>
                    <a:cubicBezTo>
                      <a:pt x="9594" y="5274"/>
                      <a:pt x="9571" y="4981"/>
                      <a:pt x="9559" y="4821"/>
                    </a:cubicBezTo>
                    <a:cubicBezTo>
                      <a:pt x="9645" y="4939"/>
                      <a:pt x="9694" y="5134"/>
                      <a:pt x="9700" y="5396"/>
                    </a:cubicBezTo>
                    <a:cubicBezTo>
                      <a:pt x="9701" y="5462"/>
                      <a:pt x="9754" y="5514"/>
                      <a:pt x="9822" y="5514"/>
                    </a:cubicBezTo>
                    <a:cubicBezTo>
                      <a:pt x="9888" y="5513"/>
                      <a:pt x="9940" y="5458"/>
                      <a:pt x="9939" y="5391"/>
                    </a:cubicBezTo>
                    <a:cubicBezTo>
                      <a:pt x="9931" y="4988"/>
                      <a:pt x="9831" y="4709"/>
                      <a:pt x="9642" y="4561"/>
                    </a:cubicBezTo>
                    <a:close/>
                    <a:moveTo>
                      <a:pt x="5448" y="2261"/>
                    </a:moveTo>
                    <a:cubicBezTo>
                      <a:pt x="6065" y="2261"/>
                      <a:pt x="6566" y="1755"/>
                      <a:pt x="6566" y="1130"/>
                    </a:cubicBezTo>
                    <a:cubicBezTo>
                      <a:pt x="6566" y="506"/>
                      <a:pt x="6065" y="0"/>
                      <a:pt x="5448" y="0"/>
                    </a:cubicBezTo>
                    <a:cubicBezTo>
                      <a:pt x="4832" y="0"/>
                      <a:pt x="4332" y="506"/>
                      <a:pt x="4332" y="1130"/>
                    </a:cubicBezTo>
                    <a:cubicBezTo>
                      <a:pt x="4332" y="1755"/>
                      <a:pt x="4832" y="2261"/>
                      <a:pt x="5448" y="2261"/>
                    </a:cubicBezTo>
                    <a:close/>
                    <a:moveTo>
                      <a:pt x="9566" y="9187"/>
                    </a:moveTo>
                    <a:cubicBezTo>
                      <a:pt x="9566" y="8589"/>
                      <a:pt x="8569" y="8079"/>
                      <a:pt x="7146" y="7846"/>
                    </a:cubicBezTo>
                    <a:lnTo>
                      <a:pt x="7197" y="8282"/>
                    </a:lnTo>
                    <a:cubicBezTo>
                      <a:pt x="7559" y="8431"/>
                      <a:pt x="7781" y="8624"/>
                      <a:pt x="7781" y="8836"/>
                    </a:cubicBezTo>
                    <a:cubicBezTo>
                      <a:pt x="7781" y="9120"/>
                      <a:pt x="7386" y="9369"/>
                      <a:pt x="6788" y="9523"/>
                    </a:cubicBezTo>
                    <a:lnTo>
                      <a:pt x="6553" y="5860"/>
                    </a:lnTo>
                    <a:cubicBezTo>
                      <a:pt x="6552" y="5836"/>
                      <a:pt x="6547" y="5814"/>
                      <a:pt x="6542" y="5791"/>
                    </a:cubicBezTo>
                    <a:cubicBezTo>
                      <a:pt x="6519" y="5139"/>
                      <a:pt x="6446" y="4174"/>
                      <a:pt x="6403" y="3649"/>
                    </a:cubicBezTo>
                    <a:cubicBezTo>
                      <a:pt x="6689" y="4036"/>
                      <a:pt x="6850" y="4677"/>
                      <a:pt x="6867" y="5540"/>
                    </a:cubicBezTo>
                    <a:cubicBezTo>
                      <a:pt x="6872" y="5758"/>
                      <a:pt x="7047" y="5931"/>
                      <a:pt x="7269" y="5931"/>
                    </a:cubicBezTo>
                    <a:cubicBezTo>
                      <a:pt x="7487" y="5926"/>
                      <a:pt x="7660" y="5744"/>
                      <a:pt x="7655" y="5524"/>
                    </a:cubicBezTo>
                    <a:cubicBezTo>
                      <a:pt x="7628" y="4200"/>
                      <a:pt x="7299" y="3281"/>
                      <a:pt x="6677" y="2794"/>
                    </a:cubicBezTo>
                    <a:cubicBezTo>
                      <a:pt x="6515" y="2666"/>
                      <a:pt x="6346" y="2557"/>
                      <a:pt x="6150" y="2489"/>
                    </a:cubicBezTo>
                    <a:cubicBezTo>
                      <a:pt x="5969" y="2425"/>
                      <a:pt x="5778" y="2390"/>
                      <a:pt x="5587" y="2376"/>
                    </a:cubicBezTo>
                    <a:lnTo>
                      <a:pt x="5875" y="5440"/>
                    </a:lnTo>
                    <a:lnTo>
                      <a:pt x="5459" y="5934"/>
                    </a:lnTo>
                    <a:lnTo>
                      <a:pt x="4983" y="5440"/>
                    </a:lnTo>
                    <a:lnTo>
                      <a:pt x="5344" y="2372"/>
                    </a:lnTo>
                    <a:cubicBezTo>
                      <a:pt x="5135" y="2379"/>
                      <a:pt x="4926" y="2413"/>
                      <a:pt x="4729" y="2484"/>
                    </a:cubicBezTo>
                    <a:cubicBezTo>
                      <a:pt x="4648" y="2513"/>
                      <a:pt x="4570" y="2548"/>
                      <a:pt x="4496" y="2592"/>
                    </a:cubicBezTo>
                    <a:cubicBezTo>
                      <a:pt x="4366" y="2669"/>
                      <a:pt x="4247" y="2762"/>
                      <a:pt x="4134" y="2863"/>
                    </a:cubicBezTo>
                    <a:cubicBezTo>
                      <a:pt x="3578" y="3362"/>
                      <a:pt x="3276" y="4228"/>
                      <a:pt x="3213" y="5512"/>
                    </a:cubicBezTo>
                    <a:cubicBezTo>
                      <a:pt x="3202" y="5732"/>
                      <a:pt x="3369" y="5919"/>
                      <a:pt x="3586" y="5930"/>
                    </a:cubicBezTo>
                    <a:cubicBezTo>
                      <a:pt x="3593" y="5931"/>
                      <a:pt x="3600" y="5931"/>
                      <a:pt x="3606" y="5931"/>
                    </a:cubicBezTo>
                    <a:cubicBezTo>
                      <a:pt x="3815" y="5931"/>
                      <a:pt x="3989" y="5765"/>
                      <a:pt x="4000" y="5552"/>
                    </a:cubicBezTo>
                    <a:cubicBezTo>
                      <a:pt x="4043" y="4683"/>
                      <a:pt x="4213" y="4034"/>
                      <a:pt x="4493" y="3649"/>
                    </a:cubicBezTo>
                    <a:cubicBezTo>
                      <a:pt x="4473" y="4053"/>
                      <a:pt x="4437" y="4787"/>
                      <a:pt x="4406" y="5536"/>
                    </a:cubicBezTo>
                    <a:cubicBezTo>
                      <a:pt x="4404" y="5550"/>
                      <a:pt x="4400" y="5563"/>
                      <a:pt x="4399" y="5577"/>
                    </a:cubicBezTo>
                    <a:lnTo>
                      <a:pt x="4121" y="9550"/>
                    </a:lnTo>
                    <a:cubicBezTo>
                      <a:pt x="3469" y="9398"/>
                      <a:pt x="3036" y="9136"/>
                      <a:pt x="3036" y="8836"/>
                    </a:cubicBezTo>
                    <a:cubicBezTo>
                      <a:pt x="3036" y="8606"/>
                      <a:pt x="3298" y="8398"/>
                      <a:pt x="3715" y="8245"/>
                    </a:cubicBezTo>
                    <a:lnTo>
                      <a:pt x="3745" y="7843"/>
                    </a:lnTo>
                    <a:cubicBezTo>
                      <a:pt x="2309" y="8075"/>
                      <a:pt x="1301" y="8586"/>
                      <a:pt x="1301" y="9187"/>
                    </a:cubicBezTo>
                    <a:cubicBezTo>
                      <a:pt x="1301" y="9666"/>
                      <a:pt x="1867" y="9963"/>
                      <a:pt x="2241" y="10125"/>
                    </a:cubicBezTo>
                    <a:cubicBezTo>
                      <a:pt x="2579" y="10272"/>
                      <a:pt x="2936" y="10374"/>
                      <a:pt x="3295" y="10452"/>
                    </a:cubicBezTo>
                    <a:cubicBezTo>
                      <a:pt x="3509" y="10498"/>
                      <a:pt x="3725" y="10536"/>
                      <a:pt x="3942" y="10566"/>
                    </a:cubicBezTo>
                    <a:cubicBezTo>
                      <a:pt x="4438" y="10635"/>
                      <a:pt x="4931" y="10667"/>
                      <a:pt x="5434" y="10667"/>
                    </a:cubicBezTo>
                    <a:cubicBezTo>
                      <a:pt x="5609" y="10667"/>
                      <a:pt x="5784" y="10662"/>
                      <a:pt x="5959" y="10654"/>
                    </a:cubicBezTo>
                    <a:cubicBezTo>
                      <a:pt x="6767" y="10615"/>
                      <a:pt x="7596" y="10506"/>
                      <a:pt x="8368" y="10227"/>
                    </a:cubicBezTo>
                    <a:cubicBezTo>
                      <a:pt x="8794" y="10073"/>
                      <a:pt x="9463" y="9799"/>
                      <a:pt x="9557" y="9286"/>
                    </a:cubicBezTo>
                    <a:cubicBezTo>
                      <a:pt x="9563" y="9253"/>
                      <a:pt x="9566" y="9220"/>
                      <a:pt x="9566" y="9187"/>
                    </a:cubicBezTo>
                    <a:close/>
                    <a:moveTo>
                      <a:pt x="5409" y="9687"/>
                    </a:moveTo>
                    <a:cubicBezTo>
                      <a:pt x="5316" y="9687"/>
                      <a:pt x="5226" y="9685"/>
                      <a:pt x="5136" y="9681"/>
                    </a:cubicBezTo>
                    <a:lnTo>
                      <a:pt x="5351" y="6608"/>
                    </a:lnTo>
                    <a:cubicBezTo>
                      <a:pt x="5390" y="6597"/>
                      <a:pt x="5429" y="6588"/>
                      <a:pt x="5462" y="6588"/>
                    </a:cubicBezTo>
                    <a:cubicBezTo>
                      <a:pt x="5501" y="6588"/>
                      <a:pt x="5539" y="6595"/>
                      <a:pt x="5577" y="6599"/>
                    </a:cubicBezTo>
                    <a:lnTo>
                      <a:pt x="5773" y="9671"/>
                    </a:lnTo>
                    <a:cubicBezTo>
                      <a:pt x="5653" y="9678"/>
                      <a:pt x="5535" y="9687"/>
                      <a:pt x="5409" y="9687"/>
                    </a:cubicBezTo>
                    <a:close/>
                    <a:moveTo>
                      <a:pt x="9863" y="6751"/>
                    </a:moveTo>
                    <a:cubicBezTo>
                      <a:pt x="9985" y="6801"/>
                      <a:pt x="10061" y="6867"/>
                      <a:pt x="10061" y="6939"/>
                    </a:cubicBezTo>
                    <a:cubicBezTo>
                      <a:pt x="10061" y="7043"/>
                      <a:pt x="9905" y="7134"/>
                      <a:pt x="9674" y="7185"/>
                    </a:cubicBezTo>
                    <a:cubicBezTo>
                      <a:pt x="9657" y="7190"/>
                      <a:pt x="9638" y="7195"/>
                      <a:pt x="9619" y="7197"/>
                    </a:cubicBezTo>
                    <a:cubicBezTo>
                      <a:pt x="9614" y="7198"/>
                      <a:pt x="9609" y="7198"/>
                      <a:pt x="9605" y="7198"/>
                    </a:cubicBezTo>
                    <a:cubicBezTo>
                      <a:pt x="9499" y="7217"/>
                      <a:pt x="9382" y="7228"/>
                      <a:pt x="9255" y="7228"/>
                    </a:cubicBezTo>
                    <a:cubicBezTo>
                      <a:pt x="8811" y="7228"/>
                      <a:pt x="8451" y="7098"/>
                      <a:pt x="8451" y="6939"/>
                    </a:cubicBezTo>
                    <a:cubicBezTo>
                      <a:pt x="8451" y="6861"/>
                      <a:pt x="8539" y="6790"/>
                      <a:pt x="8681" y="6739"/>
                    </a:cubicBezTo>
                    <a:lnTo>
                      <a:pt x="8691" y="6602"/>
                    </a:lnTo>
                    <a:cubicBezTo>
                      <a:pt x="8203" y="6681"/>
                      <a:pt x="7861" y="6854"/>
                      <a:pt x="7861" y="7058"/>
                    </a:cubicBezTo>
                    <a:cubicBezTo>
                      <a:pt x="7861" y="7335"/>
                      <a:pt x="8489" y="7560"/>
                      <a:pt x="9264" y="7560"/>
                    </a:cubicBezTo>
                    <a:cubicBezTo>
                      <a:pt x="10039" y="7560"/>
                      <a:pt x="10667" y="7335"/>
                      <a:pt x="10667" y="7058"/>
                    </a:cubicBezTo>
                    <a:cubicBezTo>
                      <a:pt x="10667" y="6855"/>
                      <a:pt x="10328" y="6682"/>
                      <a:pt x="9845" y="6603"/>
                    </a:cubicBezTo>
                    <a:lnTo>
                      <a:pt x="9863" y="6751"/>
                    </a:lnTo>
                    <a:close/>
                    <a:moveTo>
                      <a:pt x="1068" y="4056"/>
                    </a:moveTo>
                    <a:cubicBezTo>
                      <a:pt x="1068" y="3866"/>
                      <a:pt x="1220" y="3713"/>
                      <a:pt x="1407" y="3713"/>
                    </a:cubicBezTo>
                    <a:cubicBezTo>
                      <a:pt x="1594" y="3713"/>
                      <a:pt x="1747" y="3866"/>
                      <a:pt x="1747" y="4056"/>
                    </a:cubicBezTo>
                    <a:cubicBezTo>
                      <a:pt x="1747" y="4246"/>
                      <a:pt x="1594" y="4399"/>
                      <a:pt x="1407" y="4399"/>
                    </a:cubicBezTo>
                    <a:cubicBezTo>
                      <a:pt x="1220" y="4399"/>
                      <a:pt x="1068" y="4246"/>
                      <a:pt x="1068" y="4056"/>
                    </a:cubicBezTo>
                    <a:close/>
                    <a:moveTo>
                      <a:pt x="1780" y="4561"/>
                    </a:moveTo>
                    <a:cubicBezTo>
                      <a:pt x="1731" y="4523"/>
                      <a:pt x="1680" y="4489"/>
                      <a:pt x="1620" y="4469"/>
                    </a:cubicBezTo>
                    <a:cubicBezTo>
                      <a:pt x="1565" y="4449"/>
                      <a:pt x="1507" y="4439"/>
                      <a:pt x="1449" y="4434"/>
                    </a:cubicBezTo>
                    <a:lnTo>
                      <a:pt x="1537" y="5365"/>
                    </a:lnTo>
                    <a:lnTo>
                      <a:pt x="1410" y="5515"/>
                    </a:lnTo>
                    <a:lnTo>
                      <a:pt x="1266" y="5365"/>
                    </a:lnTo>
                    <a:lnTo>
                      <a:pt x="1376" y="4433"/>
                    </a:lnTo>
                    <a:cubicBezTo>
                      <a:pt x="1312" y="4435"/>
                      <a:pt x="1248" y="4446"/>
                      <a:pt x="1189" y="4467"/>
                    </a:cubicBezTo>
                    <a:cubicBezTo>
                      <a:pt x="1164" y="4476"/>
                      <a:pt x="1140" y="4487"/>
                      <a:pt x="1118" y="4500"/>
                    </a:cubicBezTo>
                    <a:cubicBezTo>
                      <a:pt x="1078" y="4523"/>
                      <a:pt x="1042" y="4551"/>
                      <a:pt x="1008" y="4582"/>
                    </a:cubicBezTo>
                    <a:cubicBezTo>
                      <a:pt x="839" y="4734"/>
                      <a:pt x="747" y="4997"/>
                      <a:pt x="728" y="5387"/>
                    </a:cubicBezTo>
                    <a:cubicBezTo>
                      <a:pt x="725" y="5454"/>
                      <a:pt x="775" y="5511"/>
                      <a:pt x="841" y="5514"/>
                    </a:cubicBezTo>
                    <a:cubicBezTo>
                      <a:pt x="843" y="5514"/>
                      <a:pt x="845" y="5514"/>
                      <a:pt x="848" y="5514"/>
                    </a:cubicBezTo>
                    <a:cubicBezTo>
                      <a:pt x="911" y="5514"/>
                      <a:pt x="964" y="5464"/>
                      <a:pt x="967" y="5399"/>
                    </a:cubicBezTo>
                    <a:cubicBezTo>
                      <a:pt x="980" y="5135"/>
                      <a:pt x="1032" y="4938"/>
                      <a:pt x="1117" y="4821"/>
                    </a:cubicBezTo>
                    <a:cubicBezTo>
                      <a:pt x="1111" y="4944"/>
                      <a:pt x="1100" y="5167"/>
                      <a:pt x="1090" y="5395"/>
                    </a:cubicBezTo>
                    <a:cubicBezTo>
                      <a:pt x="1090" y="5399"/>
                      <a:pt x="1089" y="5403"/>
                      <a:pt x="1088" y="5407"/>
                    </a:cubicBezTo>
                    <a:lnTo>
                      <a:pt x="993" y="6776"/>
                    </a:lnTo>
                    <a:cubicBezTo>
                      <a:pt x="987" y="6863"/>
                      <a:pt x="1051" y="6938"/>
                      <a:pt x="1136" y="6944"/>
                    </a:cubicBezTo>
                    <a:cubicBezTo>
                      <a:pt x="1140" y="6944"/>
                      <a:pt x="1144" y="6944"/>
                      <a:pt x="1148" y="6944"/>
                    </a:cubicBezTo>
                    <a:cubicBezTo>
                      <a:pt x="1228" y="6944"/>
                      <a:pt x="1296" y="6881"/>
                      <a:pt x="1302" y="6798"/>
                    </a:cubicBezTo>
                    <a:lnTo>
                      <a:pt x="1378" y="5720"/>
                    </a:lnTo>
                    <a:cubicBezTo>
                      <a:pt x="1389" y="5717"/>
                      <a:pt x="1401" y="5714"/>
                      <a:pt x="1411" y="5714"/>
                    </a:cubicBezTo>
                    <a:cubicBezTo>
                      <a:pt x="1423" y="5714"/>
                      <a:pt x="1435" y="5716"/>
                      <a:pt x="1446" y="5717"/>
                    </a:cubicBezTo>
                    <a:lnTo>
                      <a:pt x="1516" y="6807"/>
                    </a:lnTo>
                    <a:cubicBezTo>
                      <a:pt x="1521" y="6890"/>
                      <a:pt x="1589" y="6954"/>
                      <a:pt x="1671" y="6954"/>
                    </a:cubicBezTo>
                    <a:cubicBezTo>
                      <a:pt x="1674" y="6954"/>
                      <a:pt x="1677" y="6954"/>
                      <a:pt x="1681" y="6954"/>
                    </a:cubicBezTo>
                    <a:cubicBezTo>
                      <a:pt x="1766" y="6948"/>
                      <a:pt x="1831" y="6873"/>
                      <a:pt x="1826" y="6787"/>
                    </a:cubicBezTo>
                    <a:lnTo>
                      <a:pt x="1743" y="5493"/>
                    </a:lnTo>
                    <a:cubicBezTo>
                      <a:pt x="1742" y="5486"/>
                      <a:pt x="1741" y="5479"/>
                      <a:pt x="1739" y="5472"/>
                    </a:cubicBezTo>
                    <a:cubicBezTo>
                      <a:pt x="1732" y="5274"/>
                      <a:pt x="1710" y="4981"/>
                      <a:pt x="1697" y="4821"/>
                    </a:cubicBezTo>
                    <a:cubicBezTo>
                      <a:pt x="1784" y="4939"/>
                      <a:pt x="1833" y="5134"/>
                      <a:pt x="1838" y="5396"/>
                    </a:cubicBezTo>
                    <a:cubicBezTo>
                      <a:pt x="1840" y="5462"/>
                      <a:pt x="1893" y="5514"/>
                      <a:pt x="1960" y="5514"/>
                    </a:cubicBezTo>
                    <a:cubicBezTo>
                      <a:pt x="2027" y="5513"/>
                      <a:pt x="2079" y="5458"/>
                      <a:pt x="2078" y="5391"/>
                    </a:cubicBezTo>
                    <a:cubicBezTo>
                      <a:pt x="2069" y="4988"/>
                      <a:pt x="1969" y="4709"/>
                      <a:pt x="1780" y="4561"/>
                    </a:cubicBezTo>
                    <a:close/>
                    <a:moveTo>
                      <a:pt x="2002" y="6751"/>
                    </a:moveTo>
                    <a:cubicBezTo>
                      <a:pt x="2124" y="6801"/>
                      <a:pt x="2200" y="6867"/>
                      <a:pt x="2200" y="6939"/>
                    </a:cubicBezTo>
                    <a:cubicBezTo>
                      <a:pt x="2200" y="7043"/>
                      <a:pt x="2044" y="7134"/>
                      <a:pt x="1813" y="7185"/>
                    </a:cubicBezTo>
                    <a:cubicBezTo>
                      <a:pt x="1795" y="7190"/>
                      <a:pt x="1777" y="7195"/>
                      <a:pt x="1758" y="7197"/>
                    </a:cubicBezTo>
                    <a:cubicBezTo>
                      <a:pt x="1753" y="7198"/>
                      <a:pt x="1748" y="7198"/>
                      <a:pt x="1743" y="7198"/>
                    </a:cubicBezTo>
                    <a:cubicBezTo>
                      <a:pt x="1637" y="7217"/>
                      <a:pt x="1520" y="7228"/>
                      <a:pt x="1394" y="7228"/>
                    </a:cubicBezTo>
                    <a:cubicBezTo>
                      <a:pt x="950" y="7228"/>
                      <a:pt x="589" y="7098"/>
                      <a:pt x="589" y="6939"/>
                    </a:cubicBezTo>
                    <a:cubicBezTo>
                      <a:pt x="589" y="6861"/>
                      <a:pt x="678" y="6790"/>
                      <a:pt x="820" y="6739"/>
                    </a:cubicBezTo>
                    <a:lnTo>
                      <a:pt x="830" y="6602"/>
                    </a:lnTo>
                    <a:cubicBezTo>
                      <a:pt x="342" y="6681"/>
                      <a:pt x="0" y="6854"/>
                      <a:pt x="0" y="7058"/>
                    </a:cubicBezTo>
                    <a:cubicBezTo>
                      <a:pt x="0" y="7335"/>
                      <a:pt x="628" y="7560"/>
                      <a:pt x="1403" y="7560"/>
                    </a:cubicBezTo>
                    <a:cubicBezTo>
                      <a:pt x="2177" y="7560"/>
                      <a:pt x="2805" y="7335"/>
                      <a:pt x="2805" y="7058"/>
                    </a:cubicBezTo>
                    <a:cubicBezTo>
                      <a:pt x="2805" y="6855"/>
                      <a:pt x="2467" y="6682"/>
                      <a:pt x="1984" y="6603"/>
                    </a:cubicBezTo>
                    <a:lnTo>
                      <a:pt x="2002" y="675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" name="îŝ1îḍê">
                <a:extLst>
                  <a:ext uri="{FF2B5EF4-FFF2-40B4-BE49-F238E27FC236}">
                    <a16:creationId xmlns:a16="http://schemas.microsoft.com/office/drawing/2014/main" id="{1C14857E-66C1-4ACF-90A0-2A6E0245044E}"/>
                  </a:ext>
                </a:extLst>
              </p:cNvPr>
              <p:cNvSpPr/>
              <p:nvPr/>
            </p:nvSpPr>
            <p:spPr bwMode="auto">
              <a:xfrm>
                <a:off x="7132335" y="2208502"/>
                <a:ext cx="497230" cy="496481"/>
              </a:xfrm>
              <a:custGeom>
                <a:avLst/>
                <a:gdLst>
                  <a:gd name="T0" fmla="*/ 9608 w 10667"/>
                  <a:gd name="T1" fmla="*/ 4056 h 10667"/>
                  <a:gd name="T2" fmla="*/ 9642 w 10667"/>
                  <a:gd name="T3" fmla="*/ 4561 h 10667"/>
                  <a:gd name="T4" fmla="*/ 9398 w 10667"/>
                  <a:gd name="T5" fmla="*/ 5365 h 10667"/>
                  <a:gd name="T6" fmla="*/ 9237 w 10667"/>
                  <a:gd name="T7" fmla="*/ 4433 h 10667"/>
                  <a:gd name="T8" fmla="*/ 8869 w 10667"/>
                  <a:gd name="T9" fmla="*/ 4582 h 10667"/>
                  <a:gd name="T10" fmla="*/ 8709 w 10667"/>
                  <a:gd name="T11" fmla="*/ 5514 h 10667"/>
                  <a:gd name="T12" fmla="*/ 8952 w 10667"/>
                  <a:gd name="T13" fmla="*/ 5395 h 10667"/>
                  <a:gd name="T14" fmla="*/ 8998 w 10667"/>
                  <a:gd name="T15" fmla="*/ 6944 h 10667"/>
                  <a:gd name="T16" fmla="*/ 9239 w 10667"/>
                  <a:gd name="T17" fmla="*/ 5720 h 10667"/>
                  <a:gd name="T18" fmla="*/ 9377 w 10667"/>
                  <a:gd name="T19" fmla="*/ 6807 h 10667"/>
                  <a:gd name="T20" fmla="*/ 9687 w 10667"/>
                  <a:gd name="T21" fmla="*/ 6787 h 10667"/>
                  <a:gd name="T22" fmla="*/ 9559 w 10667"/>
                  <a:gd name="T23" fmla="*/ 4821 h 10667"/>
                  <a:gd name="T24" fmla="*/ 9939 w 10667"/>
                  <a:gd name="T25" fmla="*/ 5391 h 10667"/>
                  <a:gd name="T26" fmla="*/ 6566 w 10667"/>
                  <a:gd name="T27" fmla="*/ 1130 h 10667"/>
                  <a:gd name="T28" fmla="*/ 5448 w 10667"/>
                  <a:gd name="T29" fmla="*/ 2261 h 10667"/>
                  <a:gd name="T30" fmla="*/ 7197 w 10667"/>
                  <a:gd name="T31" fmla="*/ 8282 h 10667"/>
                  <a:gd name="T32" fmla="*/ 6553 w 10667"/>
                  <a:gd name="T33" fmla="*/ 5860 h 10667"/>
                  <a:gd name="T34" fmla="*/ 6867 w 10667"/>
                  <a:gd name="T35" fmla="*/ 5540 h 10667"/>
                  <a:gd name="T36" fmla="*/ 6677 w 10667"/>
                  <a:gd name="T37" fmla="*/ 2794 h 10667"/>
                  <a:gd name="T38" fmla="*/ 5875 w 10667"/>
                  <a:gd name="T39" fmla="*/ 5440 h 10667"/>
                  <a:gd name="T40" fmla="*/ 5344 w 10667"/>
                  <a:gd name="T41" fmla="*/ 2372 h 10667"/>
                  <a:gd name="T42" fmla="*/ 4134 w 10667"/>
                  <a:gd name="T43" fmla="*/ 2863 h 10667"/>
                  <a:gd name="T44" fmla="*/ 3606 w 10667"/>
                  <a:gd name="T45" fmla="*/ 5931 h 10667"/>
                  <a:gd name="T46" fmla="*/ 4406 w 10667"/>
                  <a:gd name="T47" fmla="*/ 5536 h 10667"/>
                  <a:gd name="T48" fmla="*/ 3036 w 10667"/>
                  <a:gd name="T49" fmla="*/ 8836 h 10667"/>
                  <a:gd name="T50" fmla="*/ 1301 w 10667"/>
                  <a:gd name="T51" fmla="*/ 9187 h 10667"/>
                  <a:gd name="T52" fmla="*/ 3942 w 10667"/>
                  <a:gd name="T53" fmla="*/ 10566 h 10667"/>
                  <a:gd name="T54" fmla="*/ 8368 w 10667"/>
                  <a:gd name="T55" fmla="*/ 10227 h 10667"/>
                  <a:gd name="T56" fmla="*/ 5409 w 10667"/>
                  <a:gd name="T57" fmla="*/ 9687 h 10667"/>
                  <a:gd name="T58" fmla="*/ 5462 w 10667"/>
                  <a:gd name="T59" fmla="*/ 6588 h 10667"/>
                  <a:gd name="T60" fmla="*/ 5409 w 10667"/>
                  <a:gd name="T61" fmla="*/ 9687 h 10667"/>
                  <a:gd name="T62" fmla="*/ 9674 w 10667"/>
                  <a:gd name="T63" fmla="*/ 7185 h 10667"/>
                  <a:gd name="T64" fmla="*/ 9255 w 10667"/>
                  <a:gd name="T65" fmla="*/ 7228 h 10667"/>
                  <a:gd name="T66" fmla="*/ 8691 w 10667"/>
                  <a:gd name="T67" fmla="*/ 6602 h 10667"/>
                  <a:gd name="T68" fmla="*/ 10667 w 10667"/>
                  <a:gd name="T69" fmla="*/ 7058 h 10667"/>
                  <a:gd name="T70" fmla="*/ 1068 w 10667"/>
                  <a:gd name="T71" fmla="*/ 4056 h 10667"/>
                  <a:gd name="T72" fmla="*/ 1407 w 10667"/>
                  <a:gd name="T73" fmla="*/ 4399 h 10667"/>
                  <a:gd name="T74" fmla="*/ 1620 w 10667"/>
                  <a:gd name="T75" fmla="*/ 4469 h 10667"/>
                  <a:gd name="T76" fmla="*/ 1410 w 10667"/>
                  <a:gd name="T77" fmla="*/ 5515 h 10667"/>
                  <a:gd name="T78" fmla="*/ 1189 w 10667"/>
                  <a:gd name="T79" fmla="*/ 4467 h 10667"/>
                  <a:gd name="T80" fmla="*/ 728 w 10667"/>
                  <a:gd name="T81" fmla="*/ 5387 h 10667"/>
                  <a:gd name="T82" fmla="*/ 967 w 10667"/>
                  <a:gd name="T83" fmla="*/ 5399 h 10667"/>
                  <a:gd name="T84" fmla="*/ 1088 w 10667"/>
                  <a:gd name="T85" fmla="*/ 5407 h 10667"/>
                  <a:gd name="T86" fmla="*/ 1148 w 10667"/>
                  <a:gd name="T87" fmla="*/ 6944 h 10667"/>
                  <a:gd name="T88" fmla="*/ 1411 w 10667"/>
                  <a:gd name="T89" fmla="*/ 5714 h 10667"/>
                  <a:gd name="T90" fmla="*/ 1671 w 10667"/>
                  <a:gd name="T91" fmla="*/ 6954 h 10667"/>
                  <a:gd name="T92" fmla="*/ 1743 w 10667"/>
                  <a:gd name="T93" fmla="*/ 5493 h 10667"/>
                  <a:gd name="T94" fmla="*/ 1838 w 10667"/>
                  <a:gd name="T95" fmla="*/ 5396 h 10667"/>
                  <a:gd name="T96" fmla="*/ 1780 w 10667"/>
                  <a:gd name="T97" fmla="*/ 4561 h 10667"/>
                  <a:gd name="T98" fmla="*/ 1813 w 10667"/>
                  <a:gd name="T99" fmla="*/ 7185 h 10667"/>
                  <a:gd name="T100" fmla="*/ 1394 w 10667"/>
                  <a:gd name="T101" fmla="*/ 7228 h 10667"/>
                  <a:gd name="T102" fmla="*/ 830 w 10667"/>
                  <a:gd name="T103" fmla="*/ 6602 h 10667"/>
                  <a:gd name="T104" fmla="*/ 2805 w 10667"/>
                  <a:gd name="T105" fmla="*/ 7058 h 10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667" h="10667">
                    <a:moveTo>
                      <a:pt x="8929" y="4056"/>
                    </a:moveTo>
                    <a:cubicBezTo>
                      <a:pt x="8929" y="3866"/>
                      <a:pt x="9081" y="3713"/>
                      <a:pt x="9268" y="3713"/>
                    </a:cubicBezTo>
                    <a:cubicBezTo>
                      <a:pt x="9456" y="3713"/>
                      <a:pt x="9608" y="3866"/>
                      <a:pt x="9608" y="4056"/>
                    </a:cubicBezTo>
                    <a:cubicBezTo>
                      <a:pt x="9608" y="4246"/>
                      <a:pt x="9456" y="4399"/>
                      <a:pt x="9268" y="4399"/>
                    </a:cubicBezTo>
                    <a:cubicBezTo>
                      <a:pt x="9081" y="4399"/>
                      <a:pt x="8929" y="4246"/>
                      <a:pt x="8929" y="4056"/>
                    </a:cubicBezTo>
                    <a:close/>
                    <a:moveTo>
                      <a:pt x="9642" y="4561"/>
                    </a:moveTo>
                    <a:cubicBezTo>
                      <a:pt x="9592" y="4523"/>
                      <a:pt x="9541" y="4489"/>
                      <a:pt x="9482" y="4469"/>
                    </a:cubicBezTo>
                    <a:cubicBezTo>
                      <a:pt x="9427" y="4449"/>
                      <a:pt x="9369" y="4439"/>
                      <a:pt x="9310" y="4434"/>
                    </a:cubicBezTo>
                    <a:lnTo>
                      <a:pt x="9398" y="5365"/>
                    </a:lnTo>
                    <a:lnTo>
                      <a:pt x="9272" y="5515"/>
                    </a:lnTo>
                    <a:lnTo>
                      <a:pt x="9127" y="5365"/>
                    </a:lnTo>
                    <a:lnTo>
                      <a:pt x="9237" y="4433"/>
                    </a:lnTo>
                    <a:cubicBezTo>
                      <a:pt x="9173" y="4435"/>
                      <a:pt x="9110" y="4446"/>
                      <a:pt x="9050" y="4467"/>
                    </a:cubicBezTo>
                    <a:cubicBezTo>
                      <a:pt x="9025" y="4476"/>
                      <a:pt x="9002" y="4487"/>
                      <a:pt x="8979" y="4500"/>
                    </a:cubicBezTo>
                    <a:cubicBezTo>
                      <a:pt x="8940" y="4523"/>
                      <a:pt x="8903" y="4551"/>
                      <a:pt x="8869" y="4582"/>
                    </a:cubicBezTo>
                    <a:cubicBezTo>
                      <a:pt x="8700" y="4734"/>
                      <a:pt x="8609" y="4997"/>
                      <a:pt x="8589" y="5387"/>
                    </a:cubicBezTo>
                    <a:cubicBezTo>
                      <a:pt x="8586" y="5454"/>
                      <a:pt x="8637" y="5511"/>
                      <a:pt x="8703" y="5514"/>
                    </a:cubicBezTo>
                    <a:cubicBezTo>
                      <a:pt x="8705" y="5514"/>
                      <a:pt x="8707" y="5514"/>
                      <a:pt x="8709" y="5514"/>
                    </a:cubicBezTo>
                    <a:cubicBezTo>
                      <a:pt x="8772" y="5514"/>
                      <a:pt x="8825" y="5464"/>
                      <a:pt x="8828" y="5399"/>
                    </a:cubicBezTo>
                    <a:cubicBezTo>
                      <a:pt x="8842" y="5135"/>
                      <a:pt x="8893" y="4938"/>
                      <a:pt x="8978" y="4821"/>
                    </a:cubicBezTo>
                    <a:cubicBezTo>
                      <a:pt x="8972" y="4944"/>
                      <a:pt x="8961" y="5167"/>
                      <a:pt x="8952" y="5395"/>
                    </a:cubicBezTo>
                    <a:cubicBezTo>
                      <a:pt x="8951" y="5399"/>
                      <a:pt x="8950" y="5403"/>
                      <a:pt x="8950" y="5407"/>
                    </a:cubicBezTo>
                    <a:lnTo>
                      <a:pt x="8854" y="6776"/>
                    </a:lnTo>
                    <a:cubicBezTo>
                      <a:pt x="8848" y="6863"/>
                      <a:pt x="8912" y="6938"/>
                      <a:pt x="8998" y="6944"/>
                    </a:cubicBezTo>
                    <a:cubicBezTo>
                      <a:pt x="9002" y="6944"/>
                      <a:pt x="9005" y="6944"/>
                      <a:pt x="9009" y="6944"/>
                    </a:cubicBezTo>
                    <a:cubicBezTo>
                      <a:pt x="9090" y="6944"/>
                      <a:pt x="9158" y="6881"/>
                      <a:pt x="9163" y="6798"/>
                    </a:cubicBezTo>
                    <a:lnTo>
                      <a:pt x="9239" y="5720"/>
                    </a:lnTo>
                    <a:cubicBezTo>
                      <a:pt x="9251" y="5717"/>
                      <a:pt x="9262" y="5714"/>
                      <a:pt x="9273" y="5714"/>
                    </a:cubicBezTo>
                    <a:cubicBezTo>
                      <a:pt x="9284" y="5714"/>
                      <a:pt x="9296" y="5716"/>
                      <a:pt x="9307" y="5717"/>
                    </a:cubicBezTo>
                    <a:lnTo>
                      <a:pt x="9377" y="6807"/>
                    </a:lnTo>
                    <a:cubicBezTo>
                      <a:pt x="9382" y="6890"/>
                      <a:pt x="9451" y="6954"/>
                      <a:pt x="9532" y="6954"/>
                    </a:cubicBezTo>
                    <a:cubicBezTo>
                      <a:pt x="9535" y="6954"/>
                      <a:pt x="9539" y="6954"/>
                      <a:pt x="9542" y="6954"/>
                    </a:cubicBezTo>
                    <a:cubicBezTo>
                      <a:pt x="9628" y="6948"/>
                      <a:pt x="9692" y="6873"/>
                      <a:pt x="9687" y="6787"/>
                    </a:cubicBezTo>
                    <a:lnTo>
                      <a:pt x="9604" y="5493"/>
                    </a:lnTo>
                    <a:cubicBezTo>
                      <a:pt x="9604" y="5486"/>
                      <a:pt x="9602" y="5479"/>
                      <a:pt x="9601" y="5472"/>
                    </a:cubicBezTo>
                    <a:cubicBezTo>
                      <a:pt x="9594" y="5274"/>
                      <a:pt x="9571" y="4981"/>
                      <a:pt x="9559" y="4821"/>
                    </a:cubicBezTo>
                    <a:cubicBezTo>
                      <a:pt x="9645" y="4939"/>
                      <a:pt x="9694" y="5134"/>
                      <a:pt x="9700" y="5396"/>
                    </a:cubicBezTo>
                    <a:cubicBezTo>
                      <a:pt x="9701" y="5462"/>
                      <a:pt x="9754" y="5514"/>
                      <a:pt x="9822" y="5514"/>
                    </a:cubicBezTo>
                    <a:cubicBezTo>
                      <a:pt x="9888" y="5513"/>
                      <a:pt x="9940" y="5458"/>
                      <a:pt x="9939" y="5391"/>
                    </a:cubicBezTo>
                    <a:cubicBezTo>
                      <a:pt x="9931" y="4988"/>
                      <a:pt x="9831" y="4709"/>
                      <a:pt x="9642" y="4561"/>
                    </a:cubicBezTo>
                    <a:close/>
                    <a:moveTo>
                      <a:pt x="5448" y="2261"/>
                    </a:moveTo>
                    <a:cubicBezTo>
                      <a:pt x="6065" y="2261"/>
                      <a:pt x="6566" y="1755"/>
                      <a:pt x="6566" y="1130"/>
                    </a:cubicBezTo>
                    <a:cubicBezTo>
                      <a:pt x="6566" y="506"/>
                      <a:pt x="6065" y="0"/>
                      <a:pt x="5448" y="0"/>
                    </a:cubicBezTo>
                    <a:cubicBezTo>
                      <a:pt x="4832" y="0"/>
                      <a:pt x="4332" y="506"/>
                      <a:pt x="4332" y="1130"/>
                    </a:cubicBezTo>
                    <a:cubicBezTo>
                      <a:pt x="4332" y="1755"/>
                      <a:pt x="4832" y="2261"/>
                      <a:pt x="5448" y="2261"/>
                    </a:cubicBezTo>
                    <a:close/>
                    <a:moveTo>
                      <a:pt x="9566" y="9187"/>
                    </a:moveTo>
                    <a:cubicBezTo>
                      <a:pt x="9566" y="8589"/>
                      <a:pt x="8569" y="8079"/>
                      <a:pt x="7146" y="7846"/>
                    </a:cubicBezTo>
                    <a:lnTo>
                      <a:pt x="7197" y="8282"/>
                    </a:lnTo>
                    <a:cubicBezTo>
                      <a:pt x="7559" y="8431"/>
                      <a:pt x="7781" y="8624"/>
                      <a:pt x="7781" y="8836"/>
                    </a:cubicBezTo>
                    <a:cubicBezTo>
                      <a:pt x="7781" y="9120"/>
                      <a:pt x="7386" y="9369"/>
                      <a:pt x="6788" y="9523"/>
                    </a:cubicBezTo>
                    <a:lnTo>
                      <a:pt x="6553" y="5860"/>
                    </a:lnTo>
                    <a:cubicBezTo>
                      <a:pt x="6552" y="5836"/>
                      <a:pt x="6547" y="5814"/>
                      <a:pt x="6542" y="5791"/>
                    </a:cubicBezTo>
                    <a:cubicBezTo>
                      <a:pt x="6519" y="5139"/>
                      <a:pt x="6446" y="4174"/>
                      <a:pt x="6403" y="3649"/>
                    </a:cubicBezTo>
                    <a:cubicBezTo>
                      <a:pt x="6689" y="4036"/>
                      <a:pt x="6850" y="4677"/>
                      <a:pt x="6867" y="5540"/>
                    </a:cubicBezTo>
                    <a:cubicBezTo>
                      <a:pt x="6872" y="5758"/>
                      <a:pt x="7047" y="5931"/>
                      <a:pt x="7269" y="5931"/>
                    </a:cubicBezTo>
                    <a:cubicBezTo>
                      <a:pt x="7487" y="5926"/>
                      <a:pt x="7660" y="5744"/>
                      <a:pt x="7655" y="5524"/>
                    </a:cubicBezTo>
                    <a:cubicBezTo>
                      <a:pt x="7628" y="4200"/>
                      <a:pt x="7299" y="3281"/>
                      <a:pt x="6677" y="2794"/>
                    </a:cubicBezTo>
                    <a:cubicBezTo>
                      <a:pt x="6515" y="2666"/>
                      <a:pt x="6346" y="2557"/>
                      <a:pt x="6150" y="2489"/>
                    </a:cubicBezTo>
                    <a:cubicBezTo>
                      <a:pt x="5969" y="2425"/>
                      <a:pt x="5778" y="2390"/>
                      <a:pt x="5587" y="2376"/>
                    </a:cubicBezTo>
                    <a:lnTo>
                      <a:pt x="5875" y="5440"/>
                    </a:lnTo>
                    <a:lnTo>
                      <a:pt x="5459" y="5934"/>
                    </a:lnTo>
                    <a:lnTo>
                      <a:pt x="4983" y="5440"/>
                    </a:lnTo>
                    <a:lnTo>
                      <a:pt x="5344" y="2372"/>
                    </a:lnTo>
                    <a:cubicBezTo>
                      <a:pt x="5135" y="2379"/>
                      <a:pt x="4926" y="2413"/>
                      <a:pt x="4729" y="2484"/>
                    </a:cubicBezTo>
                    <a:cubicBezTo>
                      <a:pt x="4648" y="2513"/>
                      <a:pt x="4570" y="2548"/>
                      <a:pt x="4496" y="2592"/>
                    </a:cubicBezTo>
                    <a:cubicBezTo>
                      <a:pt x="4366" y="2669"/>
                      <a:pt x="4247" y="2762"/>
                      <a:pt x="4134" y="2863"/>
                    </a:cubicBezTo>
                    <a:cubicBezTo>
                      <a:pt x="3578" y="3362"/>
                      <a:pt x="3276" y="4228"/>
                      <a:pt x="3213" y="5512"/>
                    </a:cubicBezTo>
                    <a:cubicBezTo>
                      <a:pt x="3202" y="5732"/>
                      <a:pt x="3369" y="5919"/>
                      <a:pt x="3586" y="5930"/>
                    </a:cubicBezTo>
                    <a:cubicBezTo>
                      <a:pt x="3593" y="5931"/>
                      <a:pt x="3600" y="5931"/>
                      <a:pt x="3606" y="5931"/>
                    </a:cubicBezTo>
                    <a:cubicBezTo>
                      <a:pt x="3815" y="5931"/>
                      <a:pt x="3989" y="5765"/>
                      <a:pt x="4000" y="5552"/>
                    </a:cubicBezTo>
                    <a:cubicBezTo>
                      <a:pt x="4043" y="4683"/>
                      <a:pt x="4213" y="4034"/>
                      <a:pt x="4493" y="3649"/>
                    </a:cubicBezTo>
                    <a:cubicBezTo>
                      <a:pt x="4473" y="4053"/>
                      <a:pt x="4437" y="4787"/>
                      <a:pt x="4406" y="5536"/>
                    </a:cubicBezTo>
                    <a:cubicBezTo>
                      <a:pt x="4404" y="5550"/>
                      <a:pt x="4400" y="5563"/>
                      <a:pt x="4399" y="5577"/>
                    </a:cubicBezTo>
                    <a:lnTo>
                      <a:pt x="4121" y="9550"/>
                    </a:lnTo>
                    <a:cubicBezTo>
                      <a:pt x="3469" y="9398"/>
                      <a:pt x="3036" y="9136"/>
                      <a:pt x="3036" y="8836"/>
                    </a:cubicBezTo>
                    <a:cubicBezTo>
                      <a:pt x="3036" y="8606"/>
                      <a:pt x="3298" y="8398"/>
                      <a:pt x="3715" y="8245"/>
                    </a:cubicBezTo>
                    <a:lnTo>
                      <a:pt x="3745" y="7843"/>
                    </a:lnTo>
                    <a:cubicBezTo>
                      <a:pt x="2309" y="8075"/>
                      <a:pt x="1301" y="8586"/>
                      <a:pt x="1301" y="9187"/>
                    </a:cubicBezTo>
                    <a:cubicBezTo>
                      <a:pt x="1301" y="9666"/>
                      <a:pt x="1867" y="9963"/>
                      <a:pt x="2241" y="10125"/>
                    </a:cubicBezTo>
                    <a:cubicBezTo>
                      <a:pt x="2579" y="10272"/>
                      <a:pt x="2936" y="10374"/>
                      <a:pt x="3295" y="10452"/>
                    </a:cubicBezTo>
                    <a:cubicBezTo>
                      <a:pt x="3509" y="10498"/>
                      <a:pt x="3725" y="10536"/>
                      <a:pt x="3942" y="10566"/>
                    </a:cubicBezTo>
                    <a:cubicBezTo>
                      <a:pt x="4438" y="10635"/>
                      <a:pt x="4931" y="10667"/>
                      <a:pt x="5434" y="10667"/>
                    </a:cubicBezTo>
                    <a:cubicBezTo>
                      <a:pt x="5609" y="10667"/>
                      <a:pt x="5784" y="10662"/>
                      <a:pt x="5959" y="10654"/>
                    </a:cubicBezTo>
                    <a:cubicBezTo>
                      <a:pt x="6767" y="10615"/>
                      <a:pt x="7596" y="10506"/>
                      <a:pt x="8368" y="10227"/>
                    </a:cubicBezTo>
                    <a:cubicBezTo>
                      <a:pt x="8794" y="10073"/>
                      <a:pt x="9463" y="9799"/>
                      <a:pt x="9557" y="9286"/>
                    </a:cubicBezTo>
                    <a:cubicBezTo>
                      <a:pt x="9563" y="9253"/>
                      <a:pt x="9566" y="9220"/>
                      <a:pt x="9566" y="9187"/>
                    </a:cubicBezTo>
                    <a:close/>
                    <a:moveTo>
                      <a:pt x="5409" y="9687"/>
                    </a:moveTo>
                    <a:cubicBezTo>
                      <a:pt x="5316" y="9687"/>
                      <a:pt x="5226" y="9685"/>
                      <a:pt x="5136" y="9681"/>
                    </a:cubicBezTo>
                    <a:lnTo>
                      <a:pt x="5351" y="6608"/>
                    </a:lnTo>
                    <a:cubicBezTo>
                      <a:pt x="5390" y="6597"/>
                      <a:pt x="5429" y="6588"/>
                      <a:pt x="5462" y="6588"/>
                    </a:cubicBezTo>
                    <a:cubicBezTo>
                      <a:pt x="5501" y="6588"/>
                      <a:pt x="5539" y="6595"/>
                      <a:pt x="5577" y="6599"/>
                    </a:cubicBezTo>
                    <a:lnTo>
                      <a:pt x="5773" y="9671"/>
                    </a:lnTo>
                    <a:cubicBezTo>
                      <a:pt x="5653" y="9678"/>
                      <a:pt x="5535" y="9687"/>
                      <a:pt x="5409" y="9687"/>
                    </a:cubicBezTo>
                    <a:close/>
                    <a:moveTo>
                      <a:pt x="9863" y="6751"/>
                    </a:moveTo>
                    <a:cubicBezTo>
                      <a:pt x="9985" y="6801"/>
                      <a:pt x="10061" y="6867"/>
                      <a:pt x="10061" y="6939"/>
                    </a:cubicBezTo>
                    <a:cubicBezTo>
                      <a:pt x="10061" y="7043"/>
                      <a:pt x="9905" y="7134"/>
                      <a:pt x="9674" y="7185"/>
                    </a:cubicBezTo>
                    <a:cubicBezTo>
                      <a:pt x="9657" y="7190"/>
                      <a:pt x="9638" y="7195"/>
                      <a:pt x="9619" y="7197"/>
                    </a:cubicBezTo>
                    <a:cubicBezTo>
                      <a:pt x="9614" y="7198"/>
                      <a:pt x="9609" y="7198"/>
                      <a:pt x="9605" y="7198"/>
                    </a:cubicBezTo>
                    <a:cubicBezTo>
                      <a:pt x="9499" y="7217"/>
                      <a:pt x="9382" y="7228"/>
                      <a:pt x="9255" y="7228"/>
                    </a:cubicBezTo>
                    <a:cubicBezTo>
                      <a:pt x="8811" y="7228"/>
                      <a:pt x="8451" y="7098"/>
                      <a:pt x="8451" y="6939"/>
                    </a:cubicBezTo>
                    <a:cubicBezTo>
                      <a:pt x="8451" y="6861"/>
                      <a:pt x="8539" y="6790"/>
                      <a:pt x="8681" y="6739"/>
                    </a:cubicBezTo>
                    <a:lnTo>
                      <a:pt x="8691" y="6602"/>
                    </a:lnTo>
                    <a:cubicBezTo>
                      <a:pt x="8203" y="6681"/>
                      <a:pt x="7861" y="6854"/>
                      <a:pt x="7861" y="7058"/>
                    </a:cubicBezTo>
                    <a:cubicBezTo>
                      <a:pt x="7861" y="7335"/>
                      <a:pt x="8489" y="7560"/>
                      <a:pt x="9264" y="7560"/>
                    </a:cubicBezTo>
                    <a:cubicBezTo>
                      <a:pt x="10039" y="7560"/>
                      <a:pt x="10667" y="7335"/>
                      <a:pt x="10667" y="7058"/>
                    </a:cubicBezTo>
                    <a:cubicBezTo>
                      <a:pt x="10667" y="6855"/>
                      <a:pt x="10328" y="6682"/>
                      <a:pt x="9845" y="6603"/>
                    </a:cubicBezTo>
                    <a:lnTo>
                      <a:pt x="9863" y="6751"/>
                    </a:lnTo>
                    <a:close/>
                    <a:moveTo>
                      <a:pt x="1068" y="4056"/>
                    </a:moveTo>
                    <a:cubicBezTo>
                      <a:pt x="1068" y="3866"/>
                      <a:pt x="1220" y="3713"/>
                      <a:pt x="1407" y="3713"/>
                    </a:cubicBezTo>
                    <a:cubicBezTo>
                      <a:pt x="1594" y="3713"/>
                      <a:pt x="1747" y="3866"/>
                      <a:pt x="1747" y="4056"/>
                    </a:cubicBezTo>
                    <a:cubicBezTo>
                      <a:pt x="1747" y="4246"/>
                      <a:pt x="1594" y="4399"/>
                      <a:pt x="1407" y="4399"/>
                    </a:cubicBezTo>
                    <a:cubicBezTo>
                      <a:pt x="1220" y="4399"/>
                      <a:pt x="1068" y="4246"/>
                      <a:pt x="1068" y="4056"/>
                    </a:cubicBezTo>
                    <a:close/>
                    <a:moveTo>
                      <a:pt x="1780" y="4561"/>
                    </a:moveTo>
                    <a:cubicBezTo>
                      <a:pt x="1731" y="4523"/>
                      <a:pt x="1680" y="4489"/>
                      <a:pt x="1620" y="4469"/>
                    </a:cubicBezTo>
                    <a:cubicBezTo>
                      <a:pt x="1565" y="4449"/>
                      <a:pt x="1507" y="4439"/>
                      <a:pt x="1449" y="4434"/>
                    </a:cubicBezTo>
                    <a:lnTo>
                      <a:pt x="1537" y="5365"/>
                    </a:lnTo>
                    <a:lnTo>
                      <a:pt x="1410" y="5515"/>
                    </a:lnTo>
                    <a:lnTo>
                      <a:pt x="1266" y="5365"/>
                    </a:lnTo>
                    <a:lnTo>
                      <a:pt x="1376" y="4433"/>
                    </a:lnTo>
                    <a:cubicBezTo>
                      <a:pt x="1312" y="4435"/>
                      <a:pt x="1248" y="4446"/>
                      <a:pt x="1189" y="4467"/>
                    </a:cubicBezTo>
                    <a:cubicBezTo>
                      <a:pt x="1164" y="4476"/>
                      <a:pt x="1140" y="4487"/>
                      <a:pt x="1118" y="4500"/>
                    </a:cubicBezTo>
                    <a:cubicBezTo>
                      <a:pt x="1078" y="4523"/>
                      <a:pt x="1042" y="4551"/>
                      <a:pt x="1008" y="4582"/>
                    </a:cubicBezTo>
                    <a:cubicBezTo>
                      <a:pt x="839" y="4734"/>
                      <a:pt x="747" y="4997"/>
                      <a:pt x="728" y="5387"/>
                    </a:cubicBezTo>
                    <a:cubicBezTo>
                      <a:pt x="725" y="5454"/>
                      <a:pt x="775" y="5511"/>
                      <a:pt x="841" y="5514"/>
                    </a:cubicBezTo>
                    <a:cubicBezTo>
                      <a:pt x="843" y="5514"/>
                      <a:pt x="845" y="5514"/>
                      <a:pt x="848" y="5514"/>
                    </a:cubicBezTo>
                    <a:cubicBezTo>
                      <a:pt x="911" y="5514"/>
                      <a:pt x="964" y="5464"/>
                      <a:pt x="967" y="5399"/>
                    </a:cubicBezTo>
                    <a:cubicBezTo>
                      <a:pt x="980" y="5135"/>
                      <a:pt x="1032" y="4938"/>
                      <a:pt x="1117" y="4821"/>
                    </a:cubicBezTo>
                    <a:cubicBezTo>
                      <a:pt x="1111" y="4944"/>
                      <a:pt x="1100" y="5167"/>
                      <a:pt x="1090" y="5395"/>
                    </a:cubicBezTo>
                    <a:cubicBezTo>
                      <a:pt x="1090" y="5399"/>
                      <a:pt x="1089" y="5403"/>
                      <a:pt x="1088" y="5407"/>
                    </a:cubicBezTo>
                    <a:lnTo>
                      <a:pt x="993" y="6776"/>
                    </a:lnTo>
                    <a:cubicBezTo>
                      <a:pt x="987" y="6863"/>
                      <a:pt x="1051" y="6938"/>
                      <a:pt x="1136" y="6944"/>
                    </a:cubicBezTo>
                    <a:cubicBezTo>
                      <a:pt x="1140" y="6944"/>
                      <a:pt x="1144" y="6944"/>
                      <a:pt x="1148" y="6944"/>
                    </a:cubicBezTo>
                    <a:cubicBezTo>
                      <a:pt x="1228" y="6944"/>
                      <a:pt x="1296" y="6881"/>
                      <a:pt x="1302" y="6798"/>
                    </a:cubicBezTo>
                    <a:lnTo>
                      <a:pt x="1378" y="5720"/>
                    </a:lnTo>
                    <a:cubicBezTo>
                      <a:pt x="1389" y="5717"/>
                      <a:pt x="1401" y="5714"/>
                      <a:pt x="1411" y="5714"/>
                    </a:cubicBezTo>
                    <a:cubicBezTo>
                      <a:pt x="1423" y="5714"/>
                      <a:pt x="1435" y="5716"/>
                      <a:pt x="1446" y="5717"/>
                    </a:cubicBezTo>
                    <a:lnTo>
                      <a:pt x="1516" y="6807"/>
                    </a:lnTo>
                    <a:cubicBezTo>
                      <a:pt x="1521" y="6890"/>
                      <a:pt x="1589" y="6954"/>
                      <a:pt x="1671" y="6954"/>
                    </a:cubicBezTo>
                    <a:cubicBezTo>
                      <a:pt x="1674" y="6954"/>
                      <a:pt x="1677" y="6954"/>
                      <a:pt x="1681" y="6954"/>
                    </a:cubicBezTo>
                    <a:cubicBezTo>
                      <a:pt x="1766" y="6948"/>
                      <a:pt x="1831" y="6873"/>
                      <a:pt x="1826" y="6787"/>
                    </a:cubicBezTo>
                    <a:lnTo>
                      <a:pt x="1743" y="5493"/>
                    </a:lnTo>
                    <a:cubicBezTo>
                      <a:pt x="1742" y="5486"/>
                      <a:pt x="1741" y="5479"/>
                      <a:pt x="1739" y="5472"/>
                    </a:cubicBezTo>
                    <a:cubicBezTo>
                      <a:pt x="1732" y="5274"/>
                      <a:pt x="1710" y="4981"/>
                      <a:pt x="1697" y="4821"/>
                    </a:cubicBezTo>
                    <a:cubicBezTo>
                      <a:pt x="1784" y="4939"/>
                      <a:pt x="1833" y="5134"/>
                      <a:pt x="1838" y="5396"/>
                    </a:cubicBezTo>
                    <a:cubicBezTo>
                      <a:pt x="1840" y="5462"/>
                      <a:pt x="1893" y="5514"/>
                      <a:pt x="1960" y="5514"/>
                    </a:cubicBezTo>
                    <a:cubicBezTo>
                      <a:pt x="2027" y="5513"/>
                      <a:pt x="2079" y="5458"/>
                      <a:pt x="2078" y="5391"/>
                    </a:cubicBezTo>
                    <a:cubicBezTo>
                      <a:pt x="2069" y="4988"/>
                      <a:pt x="1969" y="4709"/>
                      <a:pt x="1780" y="4561"/>
                    </a:cubicBezTo>
                    <a:close/>
                    <a:moveTo>
                      <a:pt x="2002" y="6751"/>
                    </a:moveTo>
                    <a:cubicBezTo>
                      <a:pt x="2124" y="6801"/>
                      <a:pt x="2200" y="6867"/>
                      <a:pt x="2200" y="6939"/>
                    </a:cubicBezTo>
                    <a:cubicBezTo>
                      <a:pt x="2200" y="7043"/>
                      <a:pt x="2044" y="7134"/>
                      <a:pt x="1813" y="7185"/>
                    </a:cubicBezTo>
                    <a:cubicBezTo>
                      <a:pt x="1795" y="7190"/>
                      <a:pt x="1777" y="7195"/>
                      <a:pt x="1758" y="7197"/>
                    </a:cubicBezTo>
                    <a:cubicBezTo>
                      <a:pt x="1753" y="7198"/>
                      <a:pt x="1748" y="7198"/>
                      <a:pt x="1743" y="7198"/>
                    </a:cubicBezTo>
                    <a:cubicBezTo>
                      <a:pt x="1637" y="7217"/>
                      <a:pt x="1520" y="7228"/>
                      <a:pt x="1394" y="7228"/>
                    </a:cubicBezTo>
                    <a:cubicBezTo>
                      <a:pt x="950" y="7228"/>
                      <a:pt x="589" y="7098"/>
                      <a:pt x="589" y="6939"/>
                    </a:cubicBezTo>
                    <a:cubicBezTo>
                      <a:pt x="589" y="6861"/>
                      <a:pt x="678" y="6790"/>
                      <a:pt x="820" y="6739"/>
                    </a:cubicBezTo>
                    <a:lnTo>
                      <a:pt x="830" y="6602"/>
                    </a:lnTo>
                    <a:cubicBezTo>
                      <a:pt x="342" y="6681"/>
                      <a:pt x="0" y="6854"/>
                      <a:pt x="0" y="7058"/>
                    </a:cubicBezTo>
                    <a:cubicBezTo>
                      <a:pt x="0" y="7335"/>
                      <a:pt x="628" y="7560"/>
                      <a:pt x="1403" y="7560"/>
                    </a:cubicBezTo>
                    <a:cubicBezTo>
                      <a:pt x="2177" y="7560"/>
                      <a:pt x="2805" y="7335"/>
                      <a:pt x="2805" y="7058"/>
                    </a:cubicBezTo>
                    <a:cubicBezTo>
                      <a:pt x="2805" y="6855"/>
                      <a:pt x="2467" y="6682"/>
                      <a:pt x="1984" y="6603"/>
                    </a:cubicBezTo>
                    <a:lnTo>
                      <a:pt x="2002" y="675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" name="ïšḻîḑè">
                <a:extLst>
                  <a:ext uri="{FF2B5EF4-FFF2-40B4-BE49-F238E27FC236}">
                    <a16:creationId xmlns:a16="http://schemas.microsoft.com/office/drawing/2014/main" id="{9E2B99F3-CCB6-4EAF-B095-C534CA7D975C}"/>
                  </a:ext>
                </a:extLst>
              </p:cNvPr>
              <p:cNvSpPr/>
              <p:nvPr/>
            </p:nvSpPr>
            <p:spPr bwMode="auto">
              <a:xfrm>
                <a:off x="9703647" y="2208502"/>
                <a:ext cx="497230" cy="496481"/>
              </a:xfrm>
              <a:custGeom>
                <a:avLst/>
                <a:gdLst>
                  <a:gd name="T0" fmla="*/ 9608 w 10667"/>
                  <a:gd name="T1" fmla="*/ 4056 h 10667"/>
                  <a:gd name="T2" fmla="*/ 9642 w 10667"/>
                  <a:gd name="T3" fmla="*/ 4561 h 10667"/>
                  <a:gd name="T4" fmla="*/ 9398 w 10667"/>
                  <a:gd name="T5" fmla="*/ 5365 h 10667"/>
                  <a:gd name="T6" fmla="*/ 9237 w 10667"/>
                  <a:gd name="T7" fmla="*/ 4433 h 10667"/>
                  <a:gd name="T8" fmla="*/ 8869 w 10667"/>
                  <a:gd name="T9" fmla="*/ 4582 h 10667"/>
                  <a:gd name="T10" fmla="*/ 8709 w 10667"/>
                  <a:gd name="T11" fmla="*/ 5514 h 10667"/>
                  <a:gd name="T12" fmla="*/ 8952 w 10667"/>
                  <a:gd name="T13" fmla="*/ 5395 h 10667"/>
                  <a:gd name="T14" fmla="*/ 8998 w 10667"/>
                  <a:gd name="T15" fmla="*/ 6944 h 10667"/>
                  <a:gd name="T16" fmla="*/ 9239 w 10667"/>
                  <a:gd name="T17" fmla="*/ 5720 h 10667"/>
                  <a:gd name="T18" fmla="*/ 9377 w 10667"/>
                  <a:gd name="T19" fmla="*/ 6807 h 10667"/>
                  <a:gd name="T20" fmla="*/ 9687 w 10667"/>
                  <a:gd name="T21" fmla="*/ 6787 h 10667"/>
                  <a:gd name="T22" fmla="*/ 9559 w 10667"/>
                  <a:gd name="T23" fmla="*/ 4821 h 10667"/>
                  <a:gd name="T24" fmla="*/ 9939 w 10667"/>
                  <a:gd name="T25" fmla="*/ 5391 h 10667"/>
                  <a:gd name="T26" fmla="*/ 6566 w 10667"/>
                  <a:gd name="T27" fmla="*/ 1130 h 10667"/>
                  <a:gd name="T28" fmla="*/ 5448 w 10667"/>
                  <a:gd name="T29" fmla="*/ 2261 h 10667"/>
                  <a:gd name="T30" fmla="*/ 7197 w 10667"/>
                  <a:gd name="T31" fmla="*/ 8282 h 10667"/>
                  <a:gd name="T32" fmla="*/ 6553 w 10667"/>
                  <a:gd name="T33" fmla="*/ 5860 h 10667"/>
                  <a:gd name="T34" fmla="*/ 6867 w 10667"/>
                  <a:gd name="T35" fmla="*/ 5540 h 10667"/>
                  <a:gd name="T36" fmla="*/ 6677 w 10667"/>
                  <a:gd name="T37" fmla="*/ 2794 h 10667"/>
                  <a:gd name="T38" fmla="*/ 5875 w 10667"/>
                  <a:gd name="T39" fmla="*/ 5440 h 10667"/>
                  <a:gd name="T40" fmla="*/ 5344 w 10667"/>
                  <a:gd name="T41" fmla="*/ 2372 h 10667"/>
                  <a:gd name="T42" fmla="*/ 4134 w 10667"/>
                  <a:gd name="T43" fmla="*/ 2863 h 10667"/>
                  <a:gd name="T44" fmla="*/ 3606 w 10667"/>
                  <a:gd name="T45" fmla="*/ 5931 h 10667"/>
                  <a:gd name="T46" fmla="*/ 4406 w 10667"/>
                  <a:gd name="T47" fmla="*/ 5536 h 10667"/>
                  <a:gd name="T48" fmla="*/ 3036 w 10667"/>
                  <a:gd name="T49" fmla="*/ 8836 h 10667"/>
                  <a:gd name="T50" fmla="*/ 1301 w 10667"/>
                  <a:gd name="T51" fmla="*/ 9187 h 10667"/>
                  <a:gd name="T52" fmla="*/ 3942 w 10667"/>
                  <a:gd name="T53" fmla="*/ 10566 h 10667"/>
                  <a:gd name="T54" fmla="*/ 8368 w 10667"/>
                  <a:gd name="T55" fmla="*/ 10227 h 10667"/>
                  <a:gd name="T56" fmla="*/ 5409 w 10667"/>
                  <a:gd name="T57" fmla="*/ 9687 h 10667"/>
                  <a:gd name="T58" fmla="*/ 5462 w 10667"/>
                  <a:gd name="T59" fmla="*/ 6588 h 10667"/>
                  <a:gd name="T60" fmla="*/ 5409 w 10667"/>
                  <a:gd name="T61" fmla="*/ 9687 h 10667"/>
                  <a:gd name="T62" fmla="*/ 9674 w 10667"/>
                  <a:gd name="T63" fmla="*/ 7185 h 10667"/>
                  <a:gd name="T64" fmla="*/ 9255 w 10667"/>
                  <a:gd name="T65" fmla="*/ 7228 h 10667"/>
                  <a:gd name="T66" fmla="*/ 8691 w 10667"/>
                  <a:gd name="T67" fmla="*/ 6602 h 10667"/>
                  <a:gd name="T68" fmla="*/ 10667 w 10667"/>
                  <a:gd name="T69" fmla="*/ 7058 h 10667"/>
                  <a:gd name="T70" fmla="*/ 1068 w 10667"/>
                  <a:gd name="T71" fmla="*/ 4056 h 10667"/>
                  <a:gd name="T72" fmla="*/ 1407 w 10667"/>
                  <a:gd name="T73" fmla="*/ 4399 h 10667"/>
                  <a:gd name="T74" fmla="*/ 1620 w 10667"/>
                  <a:gd name="T75" fmla="*/ 4469 h 10667"/>
                  <a:gd name="T76" fmla="*/ 1410 w 10667"/>
                  <a:gd name="T77" fmla="*/ 5515 h 10667"/>
                  <a:gd name="T78" fmla="*/ 1189 w 10667"/>
                  <a:gd name="T79" fmla="*/ 4467 h 10667"/>
                  <a:gd name="T80" fmla="*/ 728 w 10667"/>
                  <a:gd name="T81" fmla="*/ 5387 h 10667"/>
                  <a:gd name="T82" fmla="*/ 967 w 10667"/>
                  <a:gd name="T83" fmla="*/ 5399 h 10667"/>
                  <a:gd name="T84" fmla="*/ 1088 w 10667"/>
                  <a:gd name="T85" fmla="*/ 5407 h 10667"/>
                  <a:gd name="T86" fmla="*/ 1148 w 10667"/>
                  <a:gd name="T87" fmla="*/ 6944 h 10667"/>
                  <a:gd name="T88" fmla="*/ 1411 w 10667"/>
                  <a:gd name="T89" fmla="*/ 5714 h 10667"/>
                  <a:gd name="T90" fmla="*/ 1671 w 10667"/>
                  <a:gd name="T91" fmla="*/ 6954 h 10667"/>
                  <a:gd name="T92" fmla="*/ 1743 w 10667"/>
                  <a:gd name="T93" fmla="*/ 5493 h 10667"/>
                  <a:gd name="T94" fmla="*/ 1838 w 10667"/>
                  <a:gd name="T95" fmla="*/ 5396 h 10667"/>
                  <a:gd name="T96" fmla="*/ 1780 w 10667"/>
                  <a:gd name="T97" fmla="*/ 4561 h 10667"/>
                  <a:gd name="T98" fmla="*/ 1813 w 10667"/>
                  <a:gd name="T99" fmla="*/ 7185 h 10667"/>
                  <a:gd name="T100" fmla="*/ 1394 w 10667"/>
                  <a:gd name="T101" fmla="*/ 7228 h 10667"/>
                  <a:gd name="T102" fmla="*/ 830 w 10667"/>
                  <a:gd name="T103" fmla="*/ 6602 h 10667"/>
                  <a:gd name="T104" fmla="*/ 2805 w 10667"/>
                  <a:gd name="T105" fmla="*/ 7058 h 10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667" h="10667">
                    <a:moveTo>
                      <a:pt x="8929" y="4056"/>
                    </a:moveTo>
                    <a:cubicBezTo>
                      <a:pt x="8929" y="3866"/>
                      <a:pt x="9081" y="3713"/>
                      <a:pt x="9268" y="3713"/>
                    </a:cubicBezTo>
                    <a:cubicBezTo>
                      <a:pt x="9456" y="3713"/>
                      <a:pt x="9608" y="3866"/>
                      <a:pt x="9608" y="4056"/>
                    </a:cubicBezTo>
                    <a:cubicBezTo>
                      <a:pt x="9608" y="4246"/>
                      <a:pt x="9456" y="4399"/>
                      <a:pt x="9268" y="4399"/>
                    </a:cubicBezTo>
                    <a:cubicBezTo>
                      <a:pt x="9081" y="4399"/>
                      <a:pt x="8929" y="4246"/>
                      <a:pt x="8929" y="4056"/>
                    </a:cubicBezTo>
                    <a:close/>
                    <a:moveTo>
                      <a:pt x="9642" y="4561"/>
                    </a:moveTo>
                    <a:cubicBezTo>
                      <a:pt x="9592" y="4523"/>
                      <a:pt x="9541" y="4489"/>
                      <a:pt x="9482" y="4469"/>
                    </a:cubicBezTo>
                    <a:cubicBezTo>
                      <a:pt x="9427" y="4449"/>
                      <a:pt x="9369" y="4439"/>
                      <a:pt x="9310" y="4434"/>
                    </a:cubicBezTo>
                    <a:lnTo>
                      <a:pt x="9398" y="5365"/>
                    </a:lnTo>
                    <a:lnTo>
                      <a:pt x="9272" y="5515"/>
                    </a:lnTo>
                    <a:lnTo>
                      <a:pt x="9127" y="5365"/>
                    </a:lnTo>
                    <a:lnTo>
                      <a:pt x="9237" y="4433"/>
                    </a:lnTo>
                    <a:cubicBezTo>
                      <a:pt x="9173" y="4435"/>
                      <a:pt x="9110" y="4446"/>
                      <a:pt x="9050" y="4467"/>
                    </a:cubicBezTo>
                    <a:cubicBezTo>
                      <a:pt x="9025" y="4476"/>
                      <a:pt x="9002" y="4487"/>
                      <a:pt x="8979" y="4500"/>
                    </a:cubicBezTo>
                    <a:cubicBezTo>
                      <a:pt x="8940" y="4523"/>
                      <a:pt x="8903" y="4551"/>
                      <a:pt x="8869" y="4582"/>
                    </a:cubicBezTo>
                    <a:cubicBezTo>
                      <a:pt x="8700" y="4734"/>
                      <a:pt x="8609" y="4997"/>
                      <a:pt x="8589" y="5387"/>
                    </a:cubicBezTo>
                    <a:cubicBezTo>
                      <a:pt x="8586" y="5454"/>
                      <a:pt x="8637" y="5511"/>
                      <a:pt x="8703" y="5514"/>
                    </a:cubicBezTo>
                    <a:cubicBezTo>
                      <a:pt x="8705" y="5514"/>
                      <a:pt x="8707" y="5514"/>
                      <a:pt x="8709" y="5514"/>
                    </a:cubicBezTo>
                    <a:cubicBezTo>
                      <a:pt x="8772" y="5514"/>
                      <a:pt x="8825" y="5464"/>
                      <a:pt x="8828" y="5399"/>
                    </a:cubicBezTo>
                    <a:cubicBezTo>
                      <a:pt x="8842" y="5135"/>
                      <a:pt x="8893" y="4938"/>
                      <a:pt x="8978" y="4821"/>
                    </a:cubicBezTo>
                    <a:cubicBezTo>
                      <a:pt x="8972" y="4944"/>
                      <a:pt x="8961" y="5167"/>
                      <a:pt x="8952" y="5395"/>
                    </a:cubicBezTo>
                    <a:cubicBezTo>
                      <a:pt x="8951" y="5399"/>
                      <a:pt x="8950" y="5403"/>
                      <a:pt x="8950" y="5407"/>
                    </a:cubicBezTo>
                    <a:lnTo>
                      <a:pt x="8854" y="6776"/>
                    </a:lnTo>
                    <a:cubicBezTo>
                      <a:pt x="8848" y="6863"/>
                      <a:pt x="8912" y="6938"/>
                      <a:pt x="8998" y="6944"/>
                    </a:cubicBezTo>
                    <a:cubicBezTo>
                      <a:pt x="9002" y="6944"/>
                      <a:pt x="9005" y="6944"/>
                      <a:pt x="9009" y="6944"/>
                    </a:cubicBezTo>
                    <a:cubicBezTo>
                      <a:pt x="9090" y="6944"/>
                      <a:pt x="9158" y="6881"/>
                      <a:pt x="9163" y="6798"/>
                    </a:cubicBezTo>
                    <a:lnTo>
                      <a:pt x="9239" y="5720"/>
                    </a:lnTo>
                    <a:cubicBezTo>
                      <a:pt x="9251" y="5717"/>
                      <a:pt x="9262" y="5714"/>
                      <a:pt x="9273" y="5714"/>
                    </a:cubicBezTo>
                    <a:cubicBezTo>
                      <a:pt x="9284" y="5714"/>
                      <a:pt x="9296" y="5716"/>
                      <a:pt x="9307" y="5717"/>
                    </a:cubicBezTo>
                    <a:lnTo>
                      <a:pt x="9377" y="6807"/>
                    </a:lnTo>
                    <a:cubicBezTo>
                      <a:pt x="9382" y="6890"/>
                      <a:pt x="9451" y="6954"/>
                      <a:pt x="9532" y="6954"/>
                    </a:cubicBezTo>
                    <a:cubicBezTo>
                      <a:pt x="9535" y="6954"/>
                      <a:pt x="9539" y="6954"/>
                      <a:pt x="9542" y="6954"/>
                    </a:cubicBezTo>
                    <a:cubicBezTo>
                      <a:pt x="9628" y="6948"/>
                      <a:pt x="9692" y="6873"/>
                      <a:pt x="9687" y="6787"/>
                    </a:cubicBezTo>
                    <a:lnTo>
                      <a:pt x="9604" y="5493"/>
                    </a:lnTo>
                    <a:cubicBezTo>
                      <a:pt x="9604" y="5486"/>
                      <a:pt x="9602" y="5479"/>
                      <a:pt x="9601" y="5472"/>
                    </a:cubicBezTo>
                    <a:cubicBezTo>
                      <a:pt x="9594" y="5274"/>
                      <a:pt x="9571" y="4981"/>
                      <a:pt x="9559" y="4821"/>
                    </a:cubicBezTo>
                    <a:cubicBezTo>
                      <a:pt x="9645" y="4939"/>
                      <a:pt x="9694" y="5134"/>
                      <a:pt x="9700" y="5396"/>
                    </a:cubicBezTo>
                    <a:cubicBezTo>
                      <a:pt x="9701" y="5462"/>
                      <a:pt x="9754" y="5514"/>
                      <a:pt x="9822" y="5514"/>
                    </a:cubicBezTo>
                    <a:cubicBezTo>
                      <a:pt x="9888" y="5513"/>
                      <a:pt x="9940" y="5458"/>
                      <a:pt x="9939" y="5391"/>
                    </a:cubicBezTo>
                    <a:cubicBezTo>
                      <a:pt x="9931" y="4988"/>
                      <a:pt x="9831" y="4709"/>
                      <a:pt x="9642" y="4561"/>
                    </a:cubicBezTo>
                    <a:close/>
                    <a:moveTo>
                      <a:pt x="5448" y="2261"/>
                    </a:moveTo>
                    <a:cubicBezTo>
                      <a:pt x="6065" y="2261"/>
                      <a:pt x="6566" y="1755"/>
                      <a:pt x="6566" y="1130"/>
                    </a:cubicBezTo>
                    <a:cubicBezTo>
                      <a:pt x="6566" y="506"/>
                      <a:pt x="6065" y="0"/>
                      <a:pt x="5448" y="0"/>
                    </a:cubicBezTo>
                    <a:cubicBezTo>
                      <a:pt x="4832" y="0"/>
                      <a:pt x="4332" y="506"/>
                      <a:pt x="4332" y="1130"/>
                    </a:cubicBezTo>
                    <a:cubicBezTo>
                      <a:pt x="4332" y="1755"/>
                      <a:pt x="4832" y="2261"/>
                      <a:pt x="5448" y="2261"/>
                    </a:cubicBezTo>
                    <a:close/>
                    <a:moveTo>
                      <a:pt x="9566" y="9187"/>
                    </a:moveTo>
                    <a:cubicBezTo>
                      <a:pt x="9566" y="8589"/>
                      <a:pt x="8569" y="8079"/>
                      <a:pt x="7146" y="7846"/>
                    </a:cubicBezTo>
                    <a:lnTo>
                      <a:pt x="7197" y="8282"/>
                    </a:lnTo>
                    <a:cubicBezTo>
                      <a:pt x="7559" y="8431"/>
                      <a:pt x="7781" y="8624"/>
                      <a:pt x="7781" y="8836"/>
                    </a:cubicBezTo>
                    <a:cubicBezTo>
                      <a:pt x="7781" y="9120"/>
                      <a:pt x="7386" y="9369"/>
                      <a:pt x="6788" y="9523"/>
                    </a:cubicBezTo>
                    <a:lnTo>
                      <a:pt x="6553" y="5860"/>
                    </a:lnTo>
                    <a:cubicBezTo>
                      <a:pt x="6552" y="5836"/>
                      <a:pt x="6547" y="5814"/>
                      <a:pt x="6542" y="5791"/>
                    </a:cubicBezTo>
                    <a:cubicBezTo>
                      <a:pt x="6519" y="5139"/>
                      <a:pt x="6446" y="4174"/>
                      <a:pt x="6403" y="3649"/>
                    </a:cubicBezTo>
                    <a:cubicBezTo>
                      <a:pt x="6689" y="4036"/>
                      <a:pt x="6850" y="4677"/>
                      <a:pt x="6867" y="5540"/>
                    </a:cubicBezTo>
                    <a:cubicBezTo>
                      <a:pt x="6872" y="5758"/>
                      <a:pt x="7047" y="5931"/>
                      <a:pt x="7269" y="5931"/>
                    </a:cubicBezTo>
                    <a:cubicBezTo>
                      <a:pt x="7487" y="5926"/>
                      <a:pt x="7660" y="5744"/>
                      <a:pt x="7655" y="5524"/>
                    </a:cubicBezTo>
                    <a:cubicBezTo>
                      <a:pt x="7628" y="4200"/>
                      <a:pt x="7299" y="3281"/>
                      <a:pt x="6677" y="2794"/>
                    </a:cubicBezTo>
                    <a:cubicBezTo>
                      <a:pt x="6515" y="2666"/>
                      <a:pt x="6346" y="2557"/>
                      <a:pt x="6150" y="2489"/>
                    </a:cubicBezTo>
                    <a:cubicBezTo>
                      <a:pt x="5969" y="2425"/>
                      <a:pt x="5778" y="2390"/>
                      <a:pt x="5587" y="2376"/>
                    </a:cubicBezTo>
                    <a:lnTo>
                      <a:pt x="5875" y="5440"/>
                    </a:lnTo>
                    <a:lnTo>
                      <a:pt x="5459" y="5934"/>
                    </a:lnTo>
                    <a:lnTo>
                      <a:pt x="4983" y="5440"/>
                    </a:lnTo>
                    <a:lnTo>
                      <a:pt x="5344" y="2372"/>
                    </a:lnTo>
                    <a:cubicBezTo>
                      <a:pt x="5135" y="2379"/>
                      <a:pt x="4926" y="2413"/>
                      <a:pt x="4729" y="2484"/>
                    </a:cubicBezTo>
                    <a:cubicBezTo>
                      <a:pt x="4648" y="2513"/>
                      <a:pt x="4570" y="2548"/>
                      <a:pt x="4496" y="2592"/>
                    </a:cubicBezTo>
                    <a:cubicBezTo>
                      <a:pt x="4366" y="2669"/>
                      <a:pt x="4247" y="2762"/>
                      <a:pt x="4134" y="2863"/>
                    </a:cubicBezTo>
                    <a:cubicBezTo>
                      <a:pt x="3578" y="3362"/>
                      <a:pt x="3276" y="4228"/>
                      <a:pt x="3213" y="5512"/>
                    </a:cubicBezTo>
                    <a:cubicBezTo>
                      <a:pt x="3202" y="5732"/>
                      <a:pt x="3369" y="5919"/>
                      <a:pt x="3586" y="5930"/>
                    </a:cubicBezTo>
                    <a:cubicBezTo>
                      <a:pt x="3593" y="5931"/>
                      <a:pt x="3600" y="5931"/>
                      <a:pt x="3606" y="5931"/>
                    </a:cubicBezTo>
                    <a:cubicBezTo>
                      <a:pt x="3815" y="5931"/>
                      <a:pt x="3989" y="5765"/>
                      <a:pt x="4000" y="5552"/>
                    </a:cubicBezTo>
                    <a:cubicBezTo>
                      <a:pt x="4043" y="4683"/>
                      <a:pt x="4213" y="4034"/>
                      <a:pt x="4493" y="3649"/>
                    </a:cubicBezTo>
                    <a:cubicBezTo>
                      <a:pt x="4473" y="4053"/>
                      <a:pt x="4437" y="4787"/>
                      <a:pt x="4406" y="5536"/>
                    </a:cubicBezTo>
                    <a:cubicBezTo>
                      <a:pt x="4404" y="5550"/>
                      <a:pt x="4400" y="5563"/>
                      <a:pt x="4399" y="5577"/>
                    </a:cubicBezTo>
                    <a:lnTo>
                      <a:pt x="4121" y="9550"/>
                    </a:lnTo>
                    <a:cubicBezTo>
                      <a:pt x="3469" y="9398"/>
                      <a:pt x="3036" y="9136"/>
                      <a:pt x="3036" y="8836"/>
                    </a:cubicBezTo>
                    <a:cubicBezTo>
                      <a:pt x="3036" y="8606"/>
                      <a:pt x="3298" y="8398"/>
                      <a:pt x="3715" y="8245"/>
                    </a:cubicBezTo>
                    <a:lnTo>
                      <a:pt x="3745" y="7843"/>
                    </a:lnTo>
                    <a:cubicBezTo>
                      <a:pt x="2309" y="8075"/>
                      <a:pt x="1301" y="8586"/>
                      <a:pt x="1301" y="9187"/>
                    </a:cubicBezTo>
                    <a:cubicBezTo>
                      <a:pt x="1301" y="9666"/>
                      <a:pt x="1867" y="9963"/>
                      <a:pt x="2241" y="10125"/>
                    </a:cubicBezTo>
                    <a:cubicBezTo>
                      <a:pt x="2579" y="10272"/>
                      <a:pt x="2936" y="10374"/>
                      <a:pt x="3295" y="10452"/>
                    </a:cubicBezTo>
                    <a:cubicBezTo>
                      <a:pt x="3509" y="10498"/>
                      <a:pt x="3725" y="10536"/>
                      <a:pt x="3942" y="10566"/>
                    </a:cubicBezTo>
                    <a:cubicBezTo>
                      <a:pt x="4438" y="10635"/>
                      <a:pt x="4931" y="10667"/>
                      <a:pt x="5434" y="10667"/>
                    </a:cubicBezTo>
                    <a:cubicBezTo>
                      <a:pt x="5609" y="10667"/>
                      <a:pt x="5784" y="10662"/>
                      <a:pt x="5959" y="10654"/>
                    </a:cubicBezTo>
                    <a:cubicBezTo>
                      <a:pt x="6767" y="10615"/>
                      <a:pt x="7596" y="10506"/>
                      <a:pt x="8368" y="10227"/>
                    </a:cubicBezTo>
                    <a:cubicBezTo>
                      <a:pt x="8794" y="10073"/>
                      <a:pt x="9463" y="9799"/>
                      <a:pt x="9557" y="9286"/>
                    </a:cubicBezTo>
                    <a:cubicBezTo>
                      <a:pt x="9563" y="9253"/>
                      <a:pt x="9566" y="9220"/>
                      <a:pt x="9566" y="9187"/>
                    </a:cubicBezTo>
                    <a:close/>
                    <a:moveTo>
                      <a:pt x="5409" y="9687"/>
                    </a:moveTo>
                    <a:cubicBezTo>
                      <a:pt x="5316" y="9687"/>
                      <a:pt x="5226" y="9685"/>
                      <a:pt x="5136" y="9681"/>
                    </a:cubicBezTo>
                    <a:lnTo>
                      <a:pt x="5351" y="6608"/>
                    </a:lnTo>
                    <a:cubicBezTo>
                      <a:pt x="5390" y="6597"/>
                      <a:pt x="5429" y="6588"/>
                      <a:pt x="5462" y="6588"/>
                    </a:cubicBezTo>
                    <a:cubicBezTo>
                      <a:pt x="5501" y="6588"/>
                      <a:pt x="5539" y="6595"/>
                      <a:pt x="5577" y="6599"/>
                    </a:cubicBezTo>
                    <a:lnTo>
                      <a:pt x="5773" y="9671"/>
                    </a:lnTo>
                    <a:cubicBezTo>
                      <a:pt x="5653" y="9678"/>
                      <a:pt x="5535" y="9687"/>
                      <a:pt x="5409" y="9687"/>
                    </a:cubicBezTo>
                    <a:close/>
                    <a:moveTo>
                      <a:pt x="9863" y="6751"/>
                    </a:moveTo>
                    <a:cubicBezTo>
                      <a:pt x="9985" y="6801"/>
                      <a:pt x="10061" y="6867"/>
                      <a:pt x="10061" y="6939"/>
                    </a:cubicBezTo>
                    <a:cubicBezTo>
                      <a:pt x="10061" y="7043"/>
                      <a:pt x="9905" y="7134"/>
                      <a:pt x="9674" y="7185"/>
                    </a:cubicBezTo>
                    <a:cubicBezTo>
                      <a:pt x="9657" y="7190"/>
                      <a:pt x="9638" y="7195"/>
                      <a:pt x="9619" y="7197"/>
                    </a:cubicBezTo>
                    <a:cubicBezTo>
                      <a:pt x="9614" y="7198"/>
                      <a:pt x="9609" y="7198"/>
                      <a:pt x="9605" y="7198"/>
                    </a:cubicBezTo>
                    <a:cubicBezTo>
                      <a:pt x="9499" y="7217"/>
                      <a:pt x="9382" y="7228"/>
                      <a:pt x="9255" y="7228"/>
                    </a:cubicBezTo>
                    <a:cubicBezTo>
                      <a:pt x="8811" y="7228"/>
                      <a:pt x="8451" y="7098"/>
                      <a:pt x="8451" y="6939"/>
                    </a:cubicBezTo>
                    <a:cubicBezTo>
                      <a:pt x="8451" y="6861"/>
                      <a:pt x="8539" y="6790"/>
                      <a:pt x="8681" y="6739"/>
                    </a:cubicBezTo>
                    <a:lnTo>
                      <a:pt x="8691" y="6602"/>
                    </a:lnTo>
                    <a:cubicBezTo>
                      <a:pt x="8203" y="6681"/>
                      <a:pt x="7861" y="6854"/>
                      <a:pt x="7861" y="7058"/>
                    </a:cubicBezTo>
                    <a:cubicBezTo>
                      <a:pt x="7861" y="7335"/>
                      <a:pt x="8489" y="7560"/>
                      <a:pt x="9264" y="7560"/>
                    </a:cubicBezTo>
                    <a:cubicBezTo>
                      <a:pt x="10039" y="7560"/>
                      <a:pt x="10667" y="7335"/>
                      <a:pt x="10667" y="7058"/>
                    </a:cubicBezTo>
                    <a:cubicBezTo>
                      <a:pt x="10667" y="6855"/>
                      <a:pt x="10328" y="6682"/>
                      <a:pt x="9845" y="6603"/>
                    </a:cubicBezTo>
                    <a:lnTo>
                      <a:pt x="9863" y="6751"/>
                    </a:lnTo>
                    <a:close/>
                    <a:moveTo>
                      <a:pt x="1068" y="4056"/>
                    </a:moveTo>
                    <a:cubicBezTo>
                      <a:pt x="1068" y="3866"/>
                      <a:pt x="1220" y="3713"/>
                      <a:pt x="1407" y="3713"/>
                    </a:cubicBezTo>
                    <a:cubicBezTo>
                      <a:pt x="1594" y="3713"/>
                      <a:pt x="1747" y="3866"/>
                      <a:pt x="1747" y="4056"/>
                    </a:cubicBezTo>
                    <a:cubicBezTo>
                      <a:pt x="1747" y="4246"/>
                      <a:pt x="1594" y="4399"/>
                      <a:pt x="1407" y="4399"/>
                    </a:cubicBezTo>
                    <a:cubicBezTo>
                      <a:pt x="1220" y="4399"/>
                      <a:pt x="1068" y="4246"/>
                      <a:pt x="1068" y="4056"/>
                    </a:cubicBezTo>
                    <a:close/>
                    <a:moveTo>
                      <a:pt x="1780" y="4561"/>
                    </a:moveTo>
                    <a:cubicBezTo>
                      <a:pt x="1731" y="4523"/>
                      <a:pt x="1680" y="4489"/>
                      <a:pt x="1620" y="4469"/>
                    </a:cubicBezTo>
                    <a:cubicBezTo>
                      <a:pt x="1565" y="4449"/>
                      <a:pt x="1507" y="4439"/>
                      <a:pt x="1449" y="4434"/>
                    </a:cubicBezTo>
                    <a:lnTo>
                      <a:pt x="1537" y="5365"/>
                    </a:lnTo>
                    <a:lnTo>
                      <a:pt x="1410" y="5515"/>
                    </a:lnTo>
                    <a:lnTo>
                      <a:pt x="1266" y="5365"/>
                    </a:lnTo>
                    <a:lnTo>
                      <a:pt x="1376" y="4433"/>
                    </a:lnTo>
                    <a:cubicBezTo>
                      <a:pt x="1312" y="4435"/>
                      <a:pt x="1248" y="4446"/>
                      <a:pt x="1189" y="4467"/>
                    </a:cubicBezTo>
                    <a:cubicBezTo>
                      <a:pt x="1164" y="4476"/>
                      <a:pt x="1140" y="4487"/>
                      <a:pt x="1118" y="4500"/>
                    </a:cubicBezTo>
                    <a:cubicBezTo>
                      <a:pt x="1078" y="4523"/>
                      <a:pt x="1042" y="4551"/>
                      <a:pt x="1008" y="4582"/>
                    </a:cubicBezTo>
                    <a:cubicBezTo>
                      <a:pt x="839" y="4734"/>
                      <a:pt x="747" y="4997"/>
                      <a:pt x="728" y="5387"/>
                    </a:cubicBezTo>
                    <a:cubicBezTo>
                      <a:pt x="725" y="5454"/>
                      <a:pt x="775" y="5511"/>
                      <a:pt x="841" y="5514"/>
                    </a:cubicBezTo>
                    <a:cubicBezTo>
                      <a:pt x="843" y="5514"/>
                      <a:pt x="845" y="5514"/>
                      <a:pt x="848" y="5514"/>
                    </a:cubicBezTo>
                    <a:cubicBezTo>
                      <a:pt x="911" y="5514"/>
                      <a:pt x="964" y="5464"/>
                      <a:pt x="967" y="5399"/>
                    </a:cubicBezTo>
                    <a:cubicBezTo>
                      <a:pt x="980" y="5135"/>
                      <a:pt x="1032" y="4938"/>
                      <a:pt x="1117" y="4821"/>
                    </a:cubicBezTo>
                    <a:cubicBezTo>
                      <a:pt x="1111" y="4944"/>
                      <a:pt x="1100" y="5167"/>
                      <a:pt x="1090" y="5395"/>
                    </a:cubicBezTo>
                    <a:cubicBezTo>
                      <a:pt x="1090" y="5399"/>
                      <a:pt x="1089" y="5403"/>
                      <a:pt x="1088" y="5407"/>
                    </a:cubicBezTo>
                    <a:lnTo>
                      <a:pt x="993" y="6776"/>
                    </a:lnTo>
                    <a:cubicBezTo>
                      <a:pt x="987" y="6863"/>
                      <a:pt x="1051" y="6938"/>
                      <a:pt x="1136" y="6944"/>
                    </a:cubicBezTo>
                    <a:cubicBezTo>
                      <a:pt x="1140" y="6944"/>
                      <a:pt x="1144" y="6944"/>
                      <a:pt x="1148" y="6944"/>
                    </a:cubicBezTo>
                    <a:cubicBezTo>
                      <a:pt x="1228" y="6944"/>
                      <a:pt x="1296" y="6881"/>
                      <a:pt x="1302" y="6798"/>
                    </a:cubicBezTo>
                    <a:lnTo>
                      <a:pt x="1378" y="5720"/>
                    </a:lnTo>
                    <a:cubicBezTo>
                      <a:pt x="1389" y="5717"/>
                      <a:pt x="1401" y="5714"/>
                      <a:pt x="1411" y="5714"/>
                    </a:cubicBezTo>
                    <a:cubicBezTo>
                      <a:pt x="1423" y="5714"/>
                      <a:pt x="1435" y="5716"/>
                      <a:pt x="1446" y="5717"/>
                    </a:cubicBezTo>
                    <a:lnTo>
                      <a:pt x="1516" y="6807"/>
                    </a:lnTo>
                    <a:cubicBezTo>
                      <a:pt x="1521" y="6890"/>
                      <a:pt x="1589" y="6954"/>
                      <a:pt x="1671" y="6954"/>
                    </a:cubicBezTo>
                    <a:cubicBezTo>
                      <a:pt x="1674" y="6954"/>
                      <a:pt x="1677" y="6954"/>
                      <a:pt x="1681" y="6954"/>
                    </a:cubicBezTo>
                    <a:cubicBezTo>
                      <a:pt x="1766" y="6948"/>
                      <a:pt x="1831" y="6873"/>
                      <a:pt x="1826" y="6787"/>
                    </a:cubicBezTo>
                    <a:lnTo>
                      <a:pt x="1743" y="5493"/>
                    </a:lnTo>
                    <a:cubicBezTo>
                      <a:pt x="1742" y="5486"/>
                      <a:pt x="1741" y="5479"/>
                      <a:pt x="1739" y="5472"/>
                    </a:cubicBezTo>
                    <a:cubicBezTo>
                      <a:pt x="1732" y="5274"/>
                      <a:pt x="1710" y="4981"/>
                      <a:pt x="1697" y="4821"/>
                    </a:cubicBezTo>
                    <a:cubicBezTo>
                      <a:pt x="1784" y="4939"/>
                      <a:pt x="1833" y="5134"/>
                      <a:pt x="1838" y="5396"/>
                    </a:cubicBezTo>
                    <a:cubicBezTo>
                      <a:pt x="1840" y="5462"/>
                      <a:pt x="1893" y="5514"/>
                      <a:pt x="1960" y="5514"/>
                    </a:cubicBezTo>
                    <a:cubicBezTo>
                      <a:pt x="2027" y="5513"/>
                      <a:pt x="2079" y="5458"/>
                      <a:pt x="2078" y="5391"/>
                    </a:cubicBezTo>
                    <a:cubicBezTo>
                      <a:pt x="2069" y="4988"/>
                      <a:pt x="1969" y="4709"/>
                      <a:pt x="1780" y="4561"/>
                    </a:cubicBezTo>
                    <a:close/>
                    <a:moveTo>
                      <a:pt x="2002" y="6751"/>
                    </a:moveTo>
                    <a:cubicBezTo>
                      <a:pt x="2124" y="6801"/>
                      <a:pt x="2200" y="6867"/>
                      <a:pt x="2200" y="6939"/>
                    </a:cubicBezTo>
                    <a:cubicBezTo>
                      <a:pt x="2200" y="7043"/>
                      <a:pt x="2044" y="7134"/>
                      <a:pt x="1813" y="7185"/>
                    </a:cubicBezTo>
                    <a:cubicBezTo>
                      <a:pt x="1795" y="7190"/>
                      <a:pt x="1777" y="7195"/>
                      <a:pt x="1758" y="7197"/>
                    </a:cubicBezTo>
                    <a:cubicBezTo>
                      <a:pt x="1753" y="7198"/>
                      <a:pt x="1748" y="7198"/>
                      <a:pt x="1743" y="7198"/>
                    </a:cubicBezTo>
                    <a:cubicBezTo>
                      <a:pt x="1637" y="7217"/>
                      <a:pt x="1520" y="7228"/>
                      <a:pt x="1394" y="7228"/>
                    </a:cubicBezTo>
                    <a:cubicBezTo>
                      <a:pt x="950" y="7228"/>
                      <a:pt x="589" y="7098"/>
                      <a:pt x="589" y="6939"/>
                    </a:cubicBezTo>
                    <a:cubicBezTo>
                      <a:pt x="589" y="6861"/>
                      <a:pt x="678" y="6790"/>
                      <a:pt x="820" y="6739"/>
                    </a:cubicBezTo>
                    <a:lnTo>
                      <a:pt x="830" y="6602"/>
                    </a:lnTo>
                    <a:cubicBezTo>
                      <a:pt x="342" y="6681"/>
                      <a:pt x="0" y="6854"/>
                      <a:pt x="0" y="7058"/>
                    </a:cubicBezTo>
                    <a:cubicBezTo>
                      <a:pt x="0" y="7335"/>
                      <a:pt x="628" y="7560"/>
                      <a:pt x="1403" y="7560"/>
                    </a:cubicBezTo>
                    <a:cubicBezTo>
                      <a:pt x="2177" y="7560"/>
                      <a:pt x="2805" y="7335"/>
                      <a:pt x="2805" y="7058"/>
                    </a:cubicBezTo>
                    <a:cubicBezTo>
                      <a:pt x="2805" y="6855"/>
                      <a:pt x="2467" y="6682"/>
                      <a:pt x="1984" y="6603"/>
                    </a:cubicBezTo>
                    <a:lnTo>
                      <a:pt x="2002" y="675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îṧḷïďé">
                <a:extLst>
                  <a:ext uri="{FF2B5EF4-FFF2-40B4-BE49-F238E27FC236}">
                    <a16:creationId xmlns:a16="http://schemas.microsoft.com/office/drawing/2014/main" id="{A106250B-6464-4FB5-B935-20E7FEF6636E}"/>
                  </a:ext>
                </a:extLst>
              </p:cNvPr>
              <p:cNvSpPr/>
              <p:nvPr/>
            </p:nvSpPr>
            <p:spPr bwMode="auto">
              <a:xfrm>
                <a:off x="1989711" y="4559417"/>
                <a:ext cx="497230" cy="496481"/>
              </a:xfrm>
              <a:custGeom>
                <a:avLst/>
                <a:gdLst>
                  <a:gd name="T0" fmla="*/ 9608 w 10667"/>
                  <a:gd name="T1" fmla="*/ 4056 h 10667"/>
                  <a:gd name="T2" fmla="*/ 9642 w 10667"/>
                  <a:gd name="T3" fmla="*/ 4561 h 10667"/>
                  <a:gd name="T4" fmla="*/ 9398 w 10667"/>
                  <a:gd name="T5" fmla="*/ 5365 h 10667"/>
                  <a:gd name="T6" fmla="*/ 9237 w 10667"/>
                  <a:gd name="T7" fmla="*/ 4433 h 10667"/>
                  <a:gd name="T8" fmla="*/ 8869 w 10667"/>
                  <a:gd name="T9" fmla="*/ 4582 h 10667"/>
                  <a:gd name="T10" fmla="*/ 8709 w 10667"/>
                  <a:gd name="T11" fmla="*/ 5514 h 10667"/>
                  <a:gd name="T12" fmla="*/ 8952 w 10667"/>
                  <a:gd name="T13" fmla="*/ 5395 h 10667"/>
                  <a:gd name="T14" fmla="*/ 8998 w 10667"/>
                  <a:gd name="T15" fmla="*/ 6944 h 10667"/>
                  <a:gd name="T16" fmla="*/ 9239 w 10667"/>
                  <a:gd name="T17" fmla="*/ 5720 h 10667"/>
                  <a:gd name="T18" fmla="*/ 9377 w 10667"/>
                  <a:gd name="T19" fmla="*/ 6807 h 10667"/>
                  <a:gd name="T20" fmla="*/ 9687 w 10667"/>
                  <a:gd name="T21" fmla="*/ 6787 h 10667"/>
                  <a:gd name="T22" fmla="*/ 9559 w 10667"/>
                  <a:gd name="T23" fmla="*/ 4821 h 10667"/>
                  <a:gd name="T24" fmla="*/ 9939 w 10667"/>
                  <a:gd name="T25" fmla="*/ 5391 h 10667"/>
                  <a:gd name="T26" fmla="*/ 6566 w 10667"/>
                  <a:gd name="T27" fmla="*/ 1130 h 10667"/>
                  <a:gd name="T28" fmla="*/ 5448 w 10667"/>
                  <a:gd name="T29" fmla="*/ 2261 h 10667"/>
                  <a:gd name="T30" fmla="*/ 7197 w 10667"/>
                  <a:gd name="T31" fmla="*/ 8282 h 10667"/>
                  <a:gd name="T32" fmla="*/ 6553 w 10667"/>
                  <a:gd name="T33" fmla="*/ 5860 h 10667"/>
                  <a:gd name="T34" fmla="*/ 6867 w 10667"/>
                  <a:gd name="T35" fmla="*/ 5540 h 10667"/>
                  <a:gd name="T36" fmla="*/ 6677 w 10667"/>
                  <a:gd name="T37" fmla="*/ 2794 h 10667"/>
                  <a:gd name="T38" fmla="*/ 5875 w 10667"/>
                  <a:gd name="T39" fmla="*/ 5440 h 10667"/>
                  <a:gd name="T40" fmla="*/ 5344 w 10667"/>
                  <a:gd name="T41" fmla="*/ 2372 h 10667"/>
                  <a:gd name="T42" fmla="*/ 4134 w 10667"/>
                  <a:gd name="T43" fmla="*/ 2863 h 10667"/>
                  <a:gd name="T44" fmla="*/ 3606 w 10667"/>
                  <a:gd name="T45" fmla="*/ 5931 h 10667"/>
                  <a:gd name="T46" fmla="*/ 4406 w 10667"/>
                  <a:gd name="T47" fmla="*/ 5536 h 10667"/>
                  <a:gd name="T48" fmla="*/ 3036 w 10667"/>
                  <a:gd name="T49" fmla="*/ 8836 h 10667"/>
                  <a:gd name="T50" fmla="*/ 1301 w 10667"/>
                  <a:gd name="T51" fmla="*/ 9187 h 10667"/>
                  <a:gd name="T52" fmla="*/ 3942 w 10667"/>
                  <a:gd name="T53" fmla="*/ 10566 h 10667"/>
                  <a:gd name="T54" fmla="*/ 8368 w 10667"/>
                  <a:gd name="T55" fmla="*/ 10227 h 10667"/>
                  <a:gd name="T56" fmla="*/ 5409 w 10667"/>
                  <a:gd name="T57" fmla="*/ 9687 h 10667"/>
                  <a:gd name="T58" fmla="*/ 5462 w 10667"/>
                  <a:gd name="T59" fmla="*/ 6588 h 10667"/>
                  <a:gd name="T60" fmla="*/ 5409 w 10667"/>
                  <a:gd name="T61" fmla="*/ 9687 h 10667"/>
                  <a:gd name="T62" fmla="*/ 9674 w 10667"/>
                  <a:gd name="T63" fmla="*/ 7185 h 10667"/>
                  <a:gd name="T64" fmla="*/ 9255 w 10667"/>
                  <a:gd name="T65" fmla="*/ 7228 h 10667"/>
                  <a:gd name="T66" fmla="*/ 8691 w 10667"/>
                  <a:gd name="T67" fmla="*/ 6602 h 10667"/>
                  <a:gd name="T68" fmla="*/ 10667 w 10667"/>
                  <a:gd name="T69" fmla="*/ 7058 h 10667"/>
                  <a:gd name="T70" fmla="*/ 1068 w 10667"/>
                  <a:gd name="T71" fmla="*/ 4056 h 10667"/>
                  <a:gd name="T72" fmla="*/ 1407 w 10667"/>
                  <a:gd name="T73" fmla="*/ 4399 h 10667"/>
                  <a:gd name="T74" fmla="*/ 1620 w 10667"/>
                  <a:gd name="T75" fmla="*/ 4469 h 10667"/>
                  <a:gd name="T76" fmla="*/ 1410 w 10667"/>
                  <a:gd name="T77" fmla="*/ 5515 h 10667"/>
                  <a:gd name="T78" fmla="*/ 1189 w 10667"/>
                  <a:gd name="T79" fmla="*/ 4467 h 10667"/>
                  <a:gd name="T80" fmla="*/ 728 w 10667"/>
                  <a:gd name="T81" fmla="*/ 5387 h 10667"/>
                  <a:gd name="T82" fmla="*/ 967 w 10667"/>
                  <a:gd name="T83" fmla="*/ 5399 h 10667"/>
                  <a:gd name="T84" fmla="*/ 1088 w 10667"/>
                  <a:gd name="T85" fmla="*/ 5407 h 10667"/>
                  <a:gd name="T86" fmla="*/ 1148 w 10667"/>
                  <a:gd name="T87" fmla="*/ 6944 h 10667"/>
                  <a:gd name="T88" fmla="*/ 1411 w 10667"/>
                  <a:gd name="T89" fmla="*/ 5714 h 10667"/>
                  <a:gd name="T90" fmla="*/ 1671 w 10667"/>
                  <a:gd name="T91" fmla="*/ 6954 h 10667"/>
                  <a:gd name="T92" fmla="*/ 1743 w 10667"/>
                  <a:gd name="T93" fmla="*/ 5493 h 10667"/>
                  <a:gd name="T94" fmla="*/ 1838 w 10667"/>
                  <a:gd name="T95" fmla="*/ 5396 h 10667"/>
                  <a:gd name="T96" fmla="*/ 1780 w 10667"/>
                  <a:gd name="T97" fmla="*/ 4561 h 10667"/>
                  <a:gd name="T98" fmla="*/ 1813 w 10667"/>
                  <a:gd name="T99" fmla="*/ 7185 h 10667"/>
                  <a:gd name="T100" fmla="*/ 1394 w 10667"/>
                  <a:gd name="T101" fmla="*/ 7228 h 10667"/>
                  <a:gd name="T102" fmla="*/ 830 w 10667"/>
                  <a:gd name="T103" fmla="*/ 6602 h 10667"/>
                  <a:gd name="T104" fmla="*/ 2805 w 10667"/>
                  <a:gd name="T105" fmla="*/ 7058 h 10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667" h="10667">
                    <a:moveTo>
                      <a:pt x="8929" y="4056"/>
                    </a:moveTo>
                    <a:cubicBezTo>
                      <a:pt x="8929" y="3866"/>
                      <a:pt x="9081" y="3713"/>
                      <a:pt x="9268" y="3713"/>
                    </a:cubicBezTo>
                    <a:cubicBezTo>
                      <a:pt x="9456" y="3713"/>
                      <a:pt x="9608" y="3866"/>
                      <a:pt x="9608" y="4056"/>
                    </a:cubicBezTo>
                    <a:cubicBezTo>
                      <a:pt x="9608" y="4246"/>
                      <a:pt x="9456" y="4399"/>
                      <a:pt x="9268" y="4399"/>
                    </a:cubicBezTo>
                    <a:cubicBezTo>
                      <a:pt x="9081" y="4399"/>
                      <a:pt x="8929" y="4246"/>
                      <a:pt x="8929" y="4056"/>
                    </a:cubicBezTo>
                    <a:close/>
                    <a:moveTo>
                      <a:pt x="9642" y="4561"/>
                    </a:moveTo>
                    <a:cubicBezTo>
                      <a:pt x="9592" y="4523"/>
                      <a:pt x="9541" y="4489"/>
                      <a:pt x="9482" y="4469"/>
                    </a:cubicBezTo>
                    <a:cubicBezTo>
                      <a:pt x="9427" y="4449"/>
                      <a:pt x="9369" y="4439"/>
                      <a:pt x="9310" y="4434"/>
                    </a:cubicBezTo>
                    <a:lnTo>
                      <a:pt x="9398" y="5365"/>
                    </a:lnTo>
                    <a:lnTo>
                      <a:pt x="9272" y="5515"/>
                    </a:lnTo>
                    <a:lnTo>
                      <a:pt x="9127" y="5365"/>
                    </a:lnTo>
                    <a:lnTo>
                      <a:pt x="9237" y="4433"/>
                    </a:lnTo>
                    <a:cubicBezTo>
                      <a:pt x="9173" y="4435"/>
                      <a:pt x="9110" y="4446"/>
                      <a:pt x="9050" y="4467"/>
                    </a:cubicBezTo>
                    <a:cubicBezTo>
                      <a:pt x="9025" y="4476"/>
                      <a:pt x="9002" y="4487"/>
                      <a:pt x="8979" y="4500"/>
                    </a:cubicBezTo>
                    <a:cubicBezTo>
                      <a:pt x="8940" y="4523"/>
                      <a:pt x="8903" y="4551"/>
                      <a:pt x="8869" y="4582"/>
                    </a:cubicBezTo>
                    <a:cubicBezTo>
                      <a:pt x="8700" y="4734"/>
                      <a:pt x="8609" y="4997"/>
                      <a:pt x="8589" y="5387"/>
                    </a:cubicBezTo>
                    <a:cubicBezTo>
                      <a:pt x="8586" y="5454"/>
                      <a:pt x="8637" y="5511"/>
                      <a:pt x="8703" y="5514"/>
                    </a:cubicBezTo>
                    <a:cubicBezTo>
                      <a:pt x="8705" y="5514"/>
                      <a:pt x="8707" y="5514"/>
                      <a:pt x="8709" y="5514"/>
                    </a:cubicBezTo>
                    <a:cubicBezTo>
                      <a:pt x="8772" y="5514"/>
                      <a:pt x="8825" y="5464"/>
                      <a:pt x="8828" y="5399"/>
                    </a:cubicBezTo>
                    <a:cubicBezTo>
                      <a:pt x="8842" y="5135"/>
                      <a:pt x="8893" y="4938"/>
                      <a:pt x="8978" y="4821"/>
                    </a:cubicBezTo>
                    <a:cubicBezTo>
                      <a:pt x="8972" y="4944"/>
                      <a:pt x="8961" y="5167"/>
                      <a:pt x="8952" y="5395"/>
                    </a:cubicBezTo>
                    <a:cubicBezTo>
                      <a:pt x="8951" y="5399"/>
                      <a:pt x="8950" y="5403"/>
                      <a:pt x="8950" y="5407"/>
                    </a:cubicBezTo>
                    <a:lnTo>
                      <a:pt x="8854" y="6776"/>
                    </a:lnTo>
                    <a:cubicBezTo>
                      <a:pt x="8848" y="6863"/>
                      <a:pt x="8912" y="6938"/>
                      <a:pt x="8998" y="6944"/>
                    </a:cubicBezTo>
                    <a:cubicBezTo>
                      <a:pt x="9002" y="6944"/>
                      <a:pt x="9005" y="6944"/>
                      <a:pt x="9009" y="6944"/>
                    </a:cubicBezTo>
                    <a:cubicBezTo>
                      <a:pt x="9090" y="6944"/>
                      <a:pt x="9158" y="6881"/>
                      <a:pt x="9163" y="6798"/>
                    </a:cubicBezTo>
                    <a:lnTo>
                      <a:pt x="9239" y="5720"/>
                    </a:lnTo>
                    <a:cubicBezTo>
                      <a:pt x="9251" y="5717"/>
                      <a:pt x="9262" y="5714"/>
                      <a:pt x="9273" y="5714"/>
                    </a:cubicBezTo>
                    <a:cubicBezTo>
                      <a:pt x="9284" y="5714"/>
                      <a:pt x="9296" y="5716"/>
                      <a:pt x="9307" y="5717"/>
                    </a:cubicBezTo>
                    <a:lnTo>
                      <a:pt x="9377" y="6807"/>
                    </a:lnTo>
                    <a:cubicBezTo>
                      <a:pt x="9382" y="6890"/>
                      <a:pt x="9451" y="6954"/>
                      <a:pt x="9532" y="6954"/>
                    </a:cubicBezTo>
                    <a:cubicBezTo>
                      <a:pt x="9535" y="6954"/>
                      <a:pt x="9539" y="6954"/>
                      <a:pt x="9542" y="6954"/>
                    </a:cubicBezTo>
                    <a:cubicBezTo>
                      <a:pt x="9628" y="6948"/>
                      <a:pt x="9692" y="6873"/>
                      <a:pt x="9687" y="6787"/>
                    </a:cubicBezTo>
                    <a:lnTo>
                      <a:pt x="9604" y="5493"/>
                    </a:lnTo>
                    <a:cubicBezTo>
                      <a:pt x="9604" y="5486"/>
                      <a:pt x="9602" y="5479"/>
                      <a:pt x="9601" y="5472"/>
                    </a:cubicBezTo>
                    <a:cubicBezTo>
                      <a:pt x="9594" y="5274"/>
                      <a:pt x="9571" y="4981"/>
                      <a:pt x="9559" y="4821"/>
                    </a:cubicBezTo>
                    <a:cubicBezTo>
                      <a:pt x="9645" y="4939"/>
                      <a:pt x="9694" y="5134"/>
                      <a:pt x="9700" y="5396"/>
                    </a:cubicBezTo>
                    <a:cubicBezTo>
                      <a:pt x="9701" y="5462"/>
                      <a:pt x="9754" y="5514"/>
                      <a:pt x="9822" y="5514"/>
                    </a:cubicBezTo>
                    <a:cubicBezTo>
                      <a:pt x="9888" y="5513"/>
                      <a:pt x="9940" y="5458"/>
                      <a:pt x="9939" y="5391"/>
                    </a:cubicBezTo>
                    <a:cubicBezTo>
                      <a:pt x="9931" y="4988"/>
                      <a:pt x="9831" y="4709"/>
                      <a:pt x="9642" y="4561"/>
                    </a:cubicBezTo>
                    <a:close/>
                    <a:moveTo>
                      <a:pt x="5448" y="2261"/>
                    </a:moveTo>
                    <a:cubicBezTo>
                      <a:pt x="6065" y="2261"/>
                      <a:pt x="6566" y="1755"/>
                      <a:pt x="6566" y="1130"/>
                    </a:cubicBezTo>
                    <a:cubicBezTo>
                      <a:pt x="6566" y="506"/>
                      <a:pt x="6065" y="0"/>
                      <a:pt x="5448" y="0"/>
                    </a:cubicBezTo>
                    <a:cubicBezTo>
                      <a:pt x="4832" y="0"/>
                      <a:pt x="4332" y="506"/>
                      <a:pt x="4332" y="1130"/>
                    </a:cubicBezTo>
                    <a:cubicBezTo>
                      <a:pt x="4332" y="1755"/>
                      <a:pt x="4832" y="2261"/>
                      <a:pt x="5448" y="2261"/>
                    </a:cubicBezTo>
                    <a:close/>
                    <a:moveTo>
                      <a:pt x="9566" y="9187"/>
                    </a:moveTo>
                    <a:cubicBezTo>
                      <a:pt x="9566" y="8589"/>
                      <a:pt x="8569" y="8079"/>
                      <a:pt x="7146" y="7846"/>
                    </a:cubicBezTo>
                    <a:lnTo>
                      <a:pt x="7197" y="8282"/>
                    </a:lnTo>
                    <a:cubicBezTo>
                      <a:pt x="7559" y="8431"/>
                      <a:pt x="7781" y="8624"/>
                      <a:pt x="7781" y="8836"/>
                    </a:cubicBezTo>
                    <a:cubicBezTo>
                      <a:pt x="7781" y="9120"/>
                      <a:pt x="7386" y="9369"/>
                      <a:pt x="6788" y="9523"/>
                    </a:cubicBezTo>
                    <a:lnTo>
                      <a:pt x="6553" y="5860"/>
                    </a:lnTo>
                    <a:cubicBezTo>
                      <a:pt x="6552" y="5836"/>
                      <a:pt x="6547" y="5814"/>
                      <a:pt x="6542" y="5791"/>
                    </a:cubicBezTo>
                    <a:cubicBezTo>
                      <a:pt x="6519" y="5139"/>
                      <a:pt x="6446" y="4174"/>
                      <a:pt x="6403" y="3649"/>
                    </a:cubicBezTo>
                    <a:cubicBezTo>
                      <a:pt x="6689" y="4036"/>
                      <a:pt x="6850" y="4677"/>
                      <a:pt x="6867" y="5540"/>
                    </a:cubicBezTo>
                    <a:cubicBezTo>
                      <a:pt x="6872" y="5758"/>
                      <a:pt x="7047" y="5931"/>
                      <a:pt x="7269" y="5931"/>
                    </a:cubicBezTo>
                    <a:cubicBezTo>
                      <a:pt x="7487" y="5926"/>
                      <a:pt x="7660" y="5744"/>
                      <a:pt x="7655" y="5524"/>
                    </a:cubicBezTo>
                    <a:cubicBezTo>
                      <a:pt x="7628" y="4200"/>
                      <a:pt x="7299" y="3281"/>
                      <a:pt x="6677" y="2794"/>
                    </a:cubicBezTo>
                    <a:cubicBezTo>
                      <a:pt x="6515" y="2666"/>
                      <a:pt x="6346" y="2557"/>
                      <a:pt x="6150" y="2489"/>
                    </a:cubicBezTo>
                    <a:cubicBezTo>
                      <a:pt x="5969" y="2425"/>
                      <a:pt x="5778" y="2390"/>
                      <a:pt x="5587" y="2376"/>
                    </a:cubicBezTo>
                    <a:lnTo>
                      <a:pt x="5875" y="5440"/>
                    </a:lnTo>
                    <a:lnTo>
                      <a:pt x="5459" y="5934"/>
                    </a:lnTo>
                    <a:lnTo>
                      <a:pt x="4983" y="5440"/>
                    </a:lnTo>
                    <a:lnTo>
                      <a:pt x="5344" y="2372"/>
                    </a:lnTo>
                    <a:cubicBezTo>
                      <a:pt x="5135" y="2379"/>
                      <a:pt x="4926" y="2413"/>
                      <a:pt x="4729" y="2484"/>
                    </a:cubicBezTo>
                    <a:cubicBezTo>
                      <a:pt x="4648" y="2513"/>
                      <a:pt x="4570" y="2548"/>
                      <a:pt x="4496" y="2592"/>
                    </a:cubicBezTo>
                    <a:cubicBezTo>
                      <a:pt x="4366" y="2669"/>
                      <a:pt x="4247" y="2762"/>
                      <a:pt x="4134" y="2863"/>
                    </a:cubicBezTo>
                    <a:cubicBezTo>
                      <a:pt x="3578" y="3362"/>
                      <a:pt x="3276" y="4228"/>
                      <a:pt x="3213" y="5512"/>
                    </a:cubicBezTo>
                    <a:cubicBezTo>
                      <a:pt x="3202" y="5732"/>
                      <a:pt x="3369" y="5919"/>
                      <a:pt x="3586" y="5930"/>
                    </a:cubicBezTo>
                    <a:cubicBezTo>
                      <a:pt x="3593" y="5931"/>
                      <a:pt x="3600" y="5931"/>
                      <a:pt x="3606" y="5931"/>
                    </a:cubicBezTo>
                    <a:cubicBezTo>
                      <a:pt x="3815" y="5931"/>
                      <a:pt x="3989" y="5765"/>
                      <a:pt x="4000" y="5552"/>
                    </a:cubicBezTo>
                    <a:cubicBezTo>
                      <a:pt x="4043" y="4683"/>
                      <a:pt x="4213" y="4034"/>
                      <a:pt x="4493" y="3649"/>
                    </a:cubicBezTo>
                    <a:cubicBezTo>
                      <a:pt x="4473" y="4053"/>
                      <a:pt x="4437" y="4787"/>
                      <a:pt x="4406" y="5536"/>
                    </a:cubicBezTo>
                    <a:cubicBezTo>
                      <a:pt x="4404" y="5550"/>
                      <a:pt x="4400" y="5563"/>
                      <a:pt x="4399" y="5577"/>
                    </a:cubicBezTo>
                    <a:lnTo>
                      <a:pt x="4121" y="9550"/>
                    </a:lnTo>
                    <a:cubicBezTo>
                      <a:pt x="3469" y="9398"/>
                      <a:pt x="3036" y="9136"/>
                      <a:pt x="3036" y="8836"/>
                    </a:cubicBezTo>
                    <a:cubicBezTo>
                      <a:pt x="3036" y="8606"/>
                      <a:pt x="3298" y="8398"/>
                      <a:pt x="3715" y="8245"/>
                    </a:cubicBezTo>
                    <a:lnTo>
                      <a:pt x="3745" y="7843"/>
                    </a:lnTo>
                    <a:cubicBezTo>
                      <a:pt x="2309" y="8075"/>
                      <a:pt x="1301" y="8586"/>
                      <a:pt x="1301" y="9187"/>
                    </a:cubicBezTo>
                    <a:cubicBezTo>
                      <a:pt x="1301" y="9666"/>
                      <a:pt x="1867" y="9963"/>
                      <a:pt x="2241" y="10125"/>
                    </a:cubicBezTo>
                    <a:cubicBezTo>
                      <a:pt x="2579" y="10272"/>
                      <a:pt x="2936" y="10374"/>
                      <a:pt x="3295" y="10452"/>
                    </a:cubicBezTo>
                    <a:cubicBezTo>
                      <a:pt x="3509" y="10498"/>
                      <a:pt x="3725" y="10536"/>
                      <a:pt x="3942" y="10566"/>
                    </a:cubicBezTo>
                    <a:cubicBezTo>
                      <a:pt x="4438" y="10635"/>
                      <a:pt x="4931" y="10667"/>
                      <a:pt x="5434" y="10667"/>
                    </a:cubicBezTo>
                    <a:cubicBezTo>
                      <a:pt x="5609" y="10667"/>
                      <a:pt x="5784" y="10662"/>
                      <a:pt x="5959" y="10654"/>
                    </a:cubicBezTo>
                    <a:cubicBezTo>
                      <a:pt x="6767" y="10615"/>
                      <a:pt x="7596" y="10506"/>
                      <a:pt x="8368" y="10227"/>
                    </a:cubicBezTo>
                    <a:cubicBezTo>
                      <a:pt x="8794" y="10073"/>
                      <a:pt x="9463" y="9799"/>
                      <a:pt x="9557" y="9286"/>
                    </a:cubicBezTo>
                    <a:cubicBezTo>
                      <a:pt x="9563" y="9253"/>
                      <a:pt x="9566" y="9220"/>
                      <a:pt x="9566" y="9187"/>
                    </a:cubicBezTo>
                    <a:close/>
                    <a:moveTo>
                      <a:pt x="5409" y="9687"/>
                    </a:moveTo>
                    <a:cubicBezTo>
                      <a:pt x="5316" y="9687"/>
                      <a:pt x="5226" y="9685"/>
                      <a:pt x="5136" y="9681"/>
                    </a:cubicBezTo>
                    <a:lnTo>
                      <a:pt x="5351" y="6608"/>
                    </a:lnTo>
                    <a:cubicBezTo>
                      <a:pt x="5390" y="6597"/>
                      <a:pt x="5429" y="6588"/>
                      <a:pt x="5462" y="6588"/>
                    </a:cubicBezTo>
                    <a:cubicBezTo>
                      <a:pt x="5501" y="6588"/>
                      <a:pt x="5539" y="6595"/>
                      <a:pt x="5577" y="6599"/>
                    </a:cubicBezTo>
                    <a:lnTo>
                      <a:pt x="5773" y="9671"/>
                    </a:lnTo>
                    <a:cubicBezTo>
                      <a:pt x="5653" y="9678"/>
                      <a:pt x="5535" y="9687"/>
                      <a:pt x="5409" y="9687"/>
                    </a:cubicBezTo>
                    <a:close/>
                    <a:moveTo>
                      <a:pt x="9863" y="6751"/>
                    </a:moveTo>
                    <a:cubicBezTo>
                      <a:pt x="9985" y="6801"/>
                      <a:pt x="10061" y="6867"/>
                      <a:pt x="10061" y="6939"/>
                    </a:cubicBezTo>
                    <a:cubicBezTo>
                      <a:pt x="10061" y="7043"/>
                      <a:pt x="9905" y="7134"/>
                      <a:pt x="9674" y="7185"/>
                    </a:cubicBezTo>
                    <a:cubicBezTo>
                      <a:pt x="9657" y="7190"/>
                      <a:pt x="9638" y="7195"/>
                      <a:pt x="9619" y="7197"/>
                    </a:cubicBezTo>
                    <a:cubicBezTo>
                      <a:pt x="9614" y="7198"/>
                      <a:pt x="9609" y="7198"/>
                      <a:pt x="9605" y="7198"/>
                    </a:cubicBezTo>
                    <a:cubicBezTo>
                      <a:pt x="9499" y="7217"/>
                      <a:pt x="9382" y="7228"/>
                      <a:pt x="9255" y="7228"/>
                    </a:cubicBezTo>
                    <a:cubicBezTo>
                      <a:pt x="8811" y="7228"/>
                      <a:pt x="8451" y="7098"/>
                      <a:pt x="8451" y="6939"/>
                    </a:cubicBezTo>
                    <a:cubicBezTo>
                      <a:pt x="8451" y="6861"/>
                      <a:pt x="8539" y="6790"/>
                      <a:pt x="8681" y="6739"/>
                    </a:cubicBezTo>
                    <a:lnTo>
                      <a:pt x="8691" y="6602"/>
                    </a:lnTo>
                    <a:cubicBezTo>
                      <a:pt x="8203" y="6681"/>
                      <a:pt x="7861" y="6854"/>
                      <a:pt x="7861" y="7058"/>
                    </a:cubicBezTo>
                    <a:cubicBezTo>
                      <a:pt x="7861" y="7335"/>
                      <a:pt x="8489" y="7560"/>
                      <a:pt x="9264" y="7560"/>
                    </a:cubicBezTo>
                    <a:cubicBezTo>
                      <a:pt x="10039" y="7560"/>
                      <a:pt x="10667" y="7335"/>
                      <a:pt x="10667" y="7058"/>
                    </a:cubicBezTo>
                    <a:cubicBezTo>
                      <a:pt x="10667" y="6855"/>
                      <a:pt x="10328" y="6682"/>
                      <a:pt x="9845" y="6603"/>
                    </a:cubicBezTo>
                    <a:lnTo>
                      <a:pt x="9863" y="6751"/>
                    </a:lnTo>
                    <a:close/>
                    <a:moveTo>
                      <a:pt x="1068" y="4056"/>
                    </a:moveTo>
                    <a:cubicBezTo>
                      <a:pt x="1068" y="3866"/>
                      <a:pt x="1220" y="3713"/>
                      <a:pt x="1407" y="3713"/>
                    </a:cubicBezTo>
                    <a:cubicBezTo>
                      <a:pt x="1594" y="3713"/>
                      <a:pt x="1747" y="3866"/>
                      <a:pt x="1747" y="4056"/>
                    </a:cubicBezTo>
                    <a:cubicBezTo>
                      <a:pt x="1747" y="4246"/>
                      <a:pt x="1594" y="4399"/>
                      <a:pt x="1407" y="4399"/>
                    </a:cubicBezTo>
                    <a:cubicBezTo>
                      <a:pt x="1220" y="4399"/>
                      <a:pt x="1068" y="4246"/>
                      <a:pt x="1068" y="4056"/>
                    </a:cubicBezTo>
                    <a:close/>
                    <a:moveTo>
                      <a:pt x="1780" y="4561"/>
                    </a:moveTo>
                    <a:cubicBezTo>
                      <a:pt x="1731" y="4523"/>
                      <a:pt x="1680" y="4489"/>
                      <a:pt x="1620" y="4469"/>
                    </a:cubicBezTo>
                    <a:cubicBezTo>
                      <a:pt x="1565" y="4449"/>
                      <a:pt x="1507" y="4439"/>
                      <a:pt x="1449" y="4434"/>
                    </a:cubicBezTo>
                    <a:lnTo>
                      <a:pt x="1537" y="5365"/>
                    </a:lnTo>
                    <a:lnTo>
                      <a:pt x="1410" y="5515"/>
                    </a:lnTo>
                    <a:lnTo>
                      <a:pt x="1266" y="5365"/>
                    </a:lnTo>
                    <a:lnTo>
                      <a:pt x="1376" y="4433"/>
                    </a:lnTo>
                    <a:cubicBezTo>
                      <a:pt x="1312" y="4435"/>
                      <a:pt x="1248" y="4446"/>
                      <a:pt x="1189" y="4467"/>
                    </a:cubicBezTo>
                    <a:cubicBezTo>
                      <a:pt x="1164" y="4476"/>
                      <a:pt x="1140" y="4487"/>
                      <a:pt x="1118" y="4500"/>
                    </a:cubicBezTo>
                    <a:cubicBezTo>
                      <a:pt x="1078" y="4523"/>
                      <a:pt x="1042" y="4551"/>
                      <a:pt x="1008" y="4582"/>
                    </a:cubicBezTo>
                    <a:cubicBezTo>
                      <a:pt x="839" y="4734"/>
                      <a:pt x="747" y="4997"/>
                      <a:pt x="728" y="5387"/>
                    </a:cubicBezTo>
                    <a:cubicBezTo>
                      <a:pt x="725" y="5454"/>
                      <a:pt x="775" y="5511"/>
                      <a:pt x="841" y="5514"/>
                    </a:cubicBezTo>
                    <a:cubicBezTo>
                      <a:pt x="843" y="5514"/>
                      <a:pt x="845" y="5514"/>
                      <a:pt x="848" y="5514"/>
                    </a:cubicBezTo>
                    <a:cubicBezTo>
                      <a:pt x="911" y="5514"/>
                      <a:pt x="964" y="5464"/>
                      <a:pt x="967" y="5399"/>
                    </a:cubicBezTo>
                    <a:cubicBezTo>
                      <a:pt x="980" y="5135"/>
                      <a:pt x="1032" y="4938"/>
                      <a:pt x="1117" y="4821"/>
                    </a:cubicBezTo>
                    <a:cubicBezTo>
                      <a:pt x="1111" y="4944"/>
                      <a:pt x="1100" y="5167"/>
                      <a:pt x="1090" y="5395"/>
                    </a:cubicBezTo>
                    <a:cubicBezTo>
                      <a:pt x="1090" y="5399"/>
                      <a:pt x="1089" y="5403"/>
                      <a:pt x="1088" y="5407"/>
                    </a:cubicBezTo>
                    <a:lnTo>
                      <a:pt x="993" y="6776"/>
                    </a:lnTo>
                    <a:cubicBezTo>
                      <a:pt x="987" y="6863"/>
                      <a:pt x="1051" y="6938"/>
                      <a:pt x="1136" y="6944"/>
                    </a:cubicBezTo>
                    <a:cubicBezTo>
                      <a:pt x="1140" y="6944"/>
                      <a:pt x="1144" y="6944"/>
                      <a:pt x="1148" y="6944"/>
                    </a:cubicBezTo>
                    <a:cubicBezTo>
                      <a:pt x="1228" y="6944"/>
                      <a:pt x="1296" y="6881"/>
                      <a:pt x="1302" y="6798"/>
                    </a:cubicBezTo>
                    <a:lnTo>
                      <a:pt x="1378" y="5720"/>
                    </a:lnTo>
                    <a:cubicBezTo>
                      <a:pt x="1389" y="5717"/>
                      <a:pt x="1401" y="5714"/>
                      <a:pt x="1411" y="5714"/>
                    </a:cubicBezTo>
                    <a:cubicBezTo>
                      <a:pt x="1423" y="5714"/>
                      <a:pt x="1435" y="5716"/>
                      <a:pt x="1446" y="5717"/>
                    </a:cubicBezTo>
                    <a:lnTo>
                      <a:pt x="1516" y="6807"/>
                    </a:lnTo>
                    <a:cubicBezTo>
                      <a:pt x="1521" y="6890"/>
                      <a:pt x="1589" y="6954"/>
                      <a:pt x="1671" y="6954"/>
                    </a:cubicBezTo>
                    <a:cubicBezTo>
                      <a:pt x="1674" y="6954"/>
                      <a:pt x="1677" y="6954"/>
                      <a:pt x="1681" y="6954"/>
                    </a:cubicBezTo>
                    <a:cubicBezTo>
                      <a:pt x="1766" y="6948"/>
                      <a:pt x="1831" y="6873"/>
                      <a:pt x="1826" y="6787"/>
                    </a:cubicBezTo>
                    <a:lnTo>
                      <a:pt x="1743" y="5493"/>
                    </a:lnTo>
                    <a:cubicBezTo>
                      <a:pt x="1742" y="5486"/>
                      <a:pt x="1741" y="5479"/>
                      <a:pt x="1739" y="5472"/>
                    </a:cubicBezTo>
                    <a:cubicBezTo>
                      <a:pt x="1732" y="5274"/>
                      <a:pt x="1710" y="4981"/>
                      <a:pt x="1697" y="4821"/>
                    </a:cubicBezTo>
                    <a:cubicBezTo>
                      <a:pt x="1784" y="4939"/>
                      <a:pt x="1833" y="5134"/>
                      <a:pt x="1838" y="5396"/>
                    </a:cubicBezTo>
                    <a:cubicBezTo>
                      <a:pt x="1840" y="5462"/>
                      <a:pt x="1893" y="5514"/>
                      <a:pt x="1960" y="5514"/>
                    </a:cubicBezTo>
                    <a:cubicBezTo>
                      <a:pt x="2027" y="5513"/>
                      <a:pt x="2079" y="5458"/>
                      <a:pt x="2078" y="5391"/>
                    </a:cubicBezTo>
                    <a:cubicBezTo>
                      <a:pt x="2069" y="4988"/>
                      <a:pt x="1969" y="4709"/>
                      <a:pt x="1780" y="4561"/>
                    </a:cubicBezTo>
                    <a:close/>
                    <a:moveTo>
                      <a:pt x="2002" y="6751"/>
                    </a:moveTo>
                    <a:cubicBezTo>
                      <a:pt x="2124" y="6801"/>
                      <a:pt x="2200" y="6867"/>
                      <a:pt x="2200" y="6939"/>
                    </a:cubicBezTo>
                    <a:cubicBezTo>
                      <a:pt x="2200" y="7043"/>
                      <a:pt x="2044" y="7134"/>
                      <a:pt x="1813" y="7185"/>
                    </a:cubicBezTo>
                    <a:cubicBezTo>
                      <a:pt x="1795" y="7190"/>
                      <a:pt x="1777" y="7195"/>
                      <a:pt x="1758" y="7197"/>
                    </a:cubicBezTo>
                    <a:cubicBezTo>
                      <a:pt x="1753" y="7198"/>
                      <a:pt x="1748" y="7198"/>
                      <a:pt x="1743" y="7198"/>
                    </a:cubicBezTo>
                    <a:cubicBezTo>
                      <a:pt x="1637" y="7217"/>
                      <a:pt x="1520" y="7228"/>
                      <a:pt x="1394" y="7228"/>
                    </a:cubicBezTo>
                    <a:cubicBezTo>
                      <a:pt x="950" y="7228"/>
                      <a:pt x="589" y="7098"/>
                      <a:pt x="589" y="6939"/>
                    </a:cubicBezTo>
                    <a:cubicBezTo>
                      <a:pt x="589" y="6861"/>
                      <a:pt x="678" y="6790"/>
                      <a:pt x="820" y="6739"/>
                    </a:cubicBezTo>
                    <a:lnTo>
                      <a:pt x="830" y="6602"/>
                    </a:lnTo>
                    <a:cubicBezTo>
                      <a:pt x="342" y="6681"/>
                      <a:pt x="0" y="6854"/>
                      <a:pt x="0" y="7058"/>
                    </a:cubicBezTo>
                    <a:cubicBezTo>
                      <a:pt x="0" y="7335"/>
                      <a:pt x="628" y="7560"/>
                      <a:pt x="1403" y="7560"/>
                    </a:cubicBezTo>
                    <a:cubicBezTo>
                      <a:pt x="2177" y="7560"/>
                      <a:pt x="2805" y="7335"/>
                      <a:pt x="2805" y="7058"/>
                    </a:cubicBezTo>
                    <a:cubicBezTo>
                      <a:pt x="2805" y="6855"/>
                      <a:pt x="2467" y="6682"/>
                      <a:pt x="1984" y="6603"/>
                    </a:cubicBezTo>
                    <a:lnTo>
                      <a:pt x="2002" y="675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" name="îš1íḓé">
                <a:extLst>
                  <a:ext uri="{FF2B5EF4-FFF2-40B4-BE49-F238E27FC236}">
                    <a16:creationId xmlns:a16="http://schemas.microsoft.com/office/drawing/2014/main" id="{43D1CC13-F2DD-4E37-9B3D-393E052060B7}"/>
                  </a:ext>
                </a:extLst>
              </p:cNvPr>
              <p:cNvSpPr/>
              <p:nvPr/>
            </p:nvSpPr>
            <p:spPr bwMode="auto">
              <a:xfrm>
                <a:off x="4561023" y="4559417"/>
                <a:ext cx="497230" cy="496481"/>
              </a:xfrm>
              <a:custGeom>
                <a:avLst/>
                <a:gdLst>
                  <a:gd name="T0" fmla="*/ 9608 w 10667"/>
                  <a:gd name="T1" fmla="*/ 4056 h 10667"/>
                  <a:gd name="T2" fmla="*/ 9642 w 10667"/>
                  <a:gd name="T3" fmla="*/ 4561 h 10667"/>
                  <a:gd name="T4" fmla="*/ 9398 w 10667"/>
                  <a:gd name="T5" fmla="*/ 5365 h 10667"/>
                  <a:gd name="T6" fmla="*/ 9237 w 10667"/>
                  <a:gd name="T7" fmla="*/ 4433 h 10667"/>
                  <a:gd name="T8" fmla="*/ 8869 w 10667"/>
                  <a:gd name="T9" fmla="*/ 4582 h 10667"/>
                  <a:gd name="T10" fmla="*/ 8709 w 10667"/>
                  <a:gd name="T11" fmla="*/ 5514 h 10667"/>
                  <a:gd name="T12" fmla="*/ 8952 w 10667"/>
                  <a:gd name="T13" fmla="*/ 5395 h 10667"/>
                  <a:gd name="T14" fmla="*/ 8998 w 10667"/>
                  <a:gd name="T15" fmla="*/ 6944 h 10667"/>
                  <a:gd name="T16" fmla="*/ 9239 w 10667"/>
                  <a:gd name="T17" fmla="*/ 5720 h 10667"/>
                  <a:gd name="T18" fmla="*/ 9377 w 10667"/>
                  <a:gd name="T19" fmla="*/ 6807 h 10667"/>
                  <a:gd name="T20" fmla="*/ 9687 w 10667"/>
                  <a:gd name="T21" fmla="*/ 6787 h 10667"/>
                  <a:gd name="T22" fmla="*/ 9559 w 10667"/>
                  <a:gd name="T23" fmla="*/ 4821 h 10667"/>
                  <a:gd name="T24" fmla="*/ 9939 w 10667"/>
                  <a:gd name="T25" fmla="*/ 5391 h 10667"/>
                  <a:gd name="T26" fmla="*/ 6566 w 10667"/>
                  <a:gd name="T27" fmla="*/ 1130 h 10667"/>
                  <a:gd name="T28" fmla="*/ 5448 w 10667"/>
                  <a:gd name="T29" fmla="*/ 2261 h 10667"/>
                  <a:gd name="T30" fmla="*/ 7197 w 10667"/>
                  <a:gd name="T31" fmla="*/ 8282 h 10667"/>
                  <a:gd name="T32" fmla="*/ 6553 w 10667"/>
                  <a:gd name="T33" fmla="*/ 5860 h 10667"/>
                  <a:gd name="T34" fmla="*/ 6867 w 10667"/>
                  <a:gd name="T35" fmla="*/ 5540 h 10667"/>
                  <a:gd name="T36" fmla="*/ 6677 w 10667"/>
                  <a:gd name="T37" fmla="*/ 2794 h 10667"/>
                  <a:gd name="T38" fmla="*/ 5875 w 10667"/>
                  <a:gd name="T39" fmla="*/ 5440 h 10667"/>
                  <a:gd name="T40" fmla="*/ 5344 w 10667"/>
                  <a:gd name="T41" fmla="*/ 2372 h 10667"/>
                  <a:gd name="T42" fmla="*/ 4134 w 10667"/>
                  <a:gd name="T43" fmla="*/ 2863 h 10667"/>
                  <a:gd name="T44" fmla="*/ 3606 w 10667"/>
                  <a:gd name="T45" fmla="*/ 5931 h 10667"/>
                  <a:gd name="T46" fmla="*/ 4406 w 10667"/>
                  <a:gd name="T47" fmla="*/ 5536 h 10667"/>
                  <a:gd name="T48" fmla="*/ 3036 w 10667"/>
                  <a:gd name="T49" fmla="*/ 8836 h 10667"/>
                  <a:gd name="T50" fmla="*/ 1301 w 10667"/>
                  <a:gd name="T51" fmla="*/ 9187 h 10667"/>
                  <a:gd name="T52" fmla="*/ 3942 w 10667"/>
                  <a:gd name="T53" fmla="*/ 10566 h 10667"/>
                  <a:gd name="T54" fmla="*/ 8368 w 10667"/>
                  <a:gd name="T55" fmla="*/ 10227 h 10667"/>
                  <a:gd name="T56" fmla="*/ 5409 w 10667"/>
                  <a:gd name="T57" fmla="*/ 9687 h 10667"/>
                  <a:gd name="T58" fmla="*/ 5462 w 10667"/>
                  <a:gd name="T59" fmla="*/ 6588 h 10667"/>
                  <a:gd name="T60" fmla="*/ 5409 w 10667"/>
                  <a:gd name="T61" fmla="*/ 9687 h 10667"/>
                  <a:gd name="T62" fmla="*/ 9674 w 10667"/>
                  <a:gd name="T63" fmla="*/ 7185 h 10667"/>
                  <a:gd name="T64" fmla="*/ 9255 w 10667"/>
                  <a:gd name="T65" fmla="*/ 7228 h 10667"/>
                  <a:gd name="T66" fmla="*/ 8691 w 10667"/>
                  <a:gd name="T67" fmla="*/ 6602 h 10667"/>
                  <a:gd name="T68" fmla="*/ 10667 w 10667"/>
                  <a:gd name="T69" fmla="*/ 7058 h 10667"/>
                  <a:gd name="T70" fmla="*/ 1068 w 10667"/>
                  <a:gd name="T71" fmla="*/ 4056 h 10667"/>
                  <a:gd name="T72" fmla="*/ 1407 w 10667"/>
                  <a:gd name="T73" fmla="*/ 4399 h 10667"/>
                  <a:gd name="T74" fmla="*/ 1620 w 10667"/>
                  <a:gd name="T75" fmla="*/ 4469 h 10667"/>
                  <a:gd name="T76" fmla="*/ 1410 w 10667"/>
                  <a:gd name="T77" fmla="*/ 5515 h 10667"/>
                  <a:gd name="T78" fmla="*/ 1189 w 10667"/>
                  <a:gd name="T79" fmla="*/ 4467 h 10667"/>
                  <a:gd name="T80" fmla="*/ 728 w 10667"/>
                  <a:gd name="T81" fmla="*/ 5387 h 10667"/>
                  <a:gd name="T82" fmla="*/ 967 w 10667"/>
                  <a:gd name="T83" fmla="*/ 5399 h 10667"/>
                  <a:gd name="T84" fmla="*/ 1088 w 10667"/>
                  <a:gd name="T85" fmla="*/ 5407 h 10667"/>
                  <a:gd name="T86" fmla="*/ 1148 w 10667"/>
                  <a:gd name="T87" fmla="*/ 6944 h 10667"/>
                  <a:gd name="T88" fmla="*/ 1411 w 10667"/>
                  <a:gd name="T89" fmla="*/ 5714 h 10667"/>
                  <a:gd name="T90" fmla="*/ 1671 w 10667"/>
                  <a:gd name="T91" fmla="*/ 6954 h 10667"/>
                  <a:gd name="T92" fmla="*/ 1743 w 10667"/>
                  <a:gd name="T93" fmla="*/ 5493 h 10667"/>
                  <a:gd name="T94" fmla="*/ 1838 w 10667"/>
                  <a:gd name="T95" fmla="*/ 5396 h 10667"/>
                  <a:gd name="T96" fmla="*/ 1780 w 10667"/>
                  <a:gd name="T97" fmla="*/ 4561 h 10667"/>
                  <a:gd name="T98" fmla="*/ 1813 w 10667"/>
                  <a:gd name="T99" fmla="*/ 7185 h 10667"/>
                  <a:gd name="T100" fmla="*/ 1394 w 10667"/>
                  <a:gd name="T101" fmla="*/ 7228 h 10667"/>
                  <a:gd name="T102" fmla="*/ 830 w 10667"/>
                  <a:gd name="T103" fmla="*/ 6602 h 10667"/>
                  <a:gd name="T104" fmla="*/ 2805 w 10667"/>
                  <a:gd name="T105" fmla="*/ 7058 h 10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667" h="10667">
                    <a:moveTo>
                      <a:pt x="8929" y="4056"/>
                    </a:moveTo>
                    <a:cubicBezTo>
                      <a:pt x="8929" y="3866"/>
                      <a:pt x="9081" y="3713"/>
                      <a:pt x="9268" y="3713"/>
                    </a:cubicBezTo>
                    <a:cubicBezTo>
                      <a:pt x="9456" y="3713"/>
                      <a:pt x="9608" y="3866"/>
                      <a:pt x="9608" y="4056"/>
                    </a:cubicBezTo>
                    <a:cubicBezTo>
                      <a:pt x="9608" y="4246"/>
                      <a:pt x="9456" y="4399"/>
                      <a:pt x="9268" y="4399"/>
                    </a:cubicBezTo>
                    <a:cubicBezTo>
                      <a:pt x="9081" y="4399"/>
                      <a:pt x="8929" y="4246"/>
                      <a:pt x="8929" y="4056"/>
                    </a:cubicBezTo>
                    <a:close/>
                    <a:moveTo>
                      <a:pt x="9642" y="4561"/>
                    </a:moveTo>
                    <a:cubicBezTo>
                      <a:pt x="9592" y="4523"/>
                      <a:pt x="9541" y="4489"/>
                      <a:pt x="9482" y="4469"/>
                    </a:cubicBezTo>
                    <a:cubicBezTo>
                      <a:pt x="9427" y="4449"/>
                      <a:pt x="9369" y="4439"/>
                      <a:pt x="9310" y="4434"/>
                    </a:cubicBezTo>
                    <a:lnTo>
                      <a:pt x="9398" y="5365"/>
                    </a:lnTo>
                    <a:lnTo>
                      <a:pt x="9272" y="5515"/>
                    </a:lnTo>
                    <a:lnTo>
                      <a:pt x="9127" y="5365"/>
                    </a:lnTo>
                    <a:lnTo>
                      <a:pt x="9237" y="4433"/>
                    </a:lnTo>
                    <a:cubicBezTo>
                      <a:pt x="9173" y="4435"/>
                      <a:pt x="9110" y="4446"/>
                      <a:pt x="9050" y="4467"/>
                    </a:cubicBezTo>
                    <a:cubicBezTo>
                      <a:pt x="9025" y="4476"/>
                      <a:pt x="9002" y="4487"/>
                      <a:pt x="8979" y="4500"/>
                    </a:cubicBezTo>
                    <a:cubicBezTo>
                      <a:pt x="8940" y="4523"/>
                      <a:pt x="8903" y="4551"/>
                      <a:pt x="8869" y="4582"/>
                    </a:cubicBezTo>
                    <a:cubicBezTo>
                      <a:pt x="8700" y="4734"/>
                      <a:pt x="8609" y="4997"/>
                      <a:pt x="8589" y="5387"/>
                    </a:cubicBezTo>
                    <a:cubicBezTo>
                      <a:pt x="8586" y="5454"/>
                      <a:pt x="8637" y="5511"/>
                      <a:pt x="8703" y="5514"/>
                    </a:cubicBezTo>
                    <a:cubicBezTo>
                      <a:pt x="8705" y="5514"/>
                      <a:pt x="8707" y="5514"/>
                      <a:pt x="8709" y="5514"/>
                    </a:cubicBezTo>
                    <a:cubicBezTo>
                      <a:pt x="8772" y="5514"/>
                      <a:pt x="8825" y="5464"/>
                      <a:pt x="8828" y="5399"/>
                    </a:cubicBezTo>
                    <a:cubicBezTo>
                      <a:pt x="8842" y="5135"/>
                      <a:pt x="8893" y="4938"/>
                      <a:pt x="8978" y="4821"/>
                    </a:cubicBezTo>
                    <a:cubicBezTo>
                      <a:pt x="8972" y="4944"/>
                      <a:pt x="8961" y="5167"/>
                      <a:pt x="8952" y="5395"/>
                    </a:cubicBezTo>
                    <a:cubicBezTo>
                      <a:pt x="8951" y="5399"/>
                      <a:pt x="8950" y="5403"/>
                      <a:pt x="8950" y="5407"/>
                    </a:cubicBezTo>
                    <a:lnTo>
                      <a:pt x="8854" y="6776"/>
                    </a:lnTo>
                    <a:cubicBezTo>
                      <a:pt x="8848" y="6863"/>
                      <a:pt x="8912" y="6938"/>
                      <a:pt x="8998" y="6944"/>
                    </a:cubicBezTo>
                    <a:cubicBezTo>
                      <a:pt x="9002" y="6944"/>
                      <a:pt x="9005" y="6944"/>
                      <a:pt x="9009" y="6944"/>
                    </a:cubicBezTo>
                    <a:cubicBezTo>
                      <a:pt x="9090" y="6944"/>
                      <a:pt x="9158" y="6881"/>
                      <a:pt x="9163" y="6798"/>
                    </a:cubicBezTo>
                    <a:lnTo>
                      <a:pt x="9239" y="5720"/>
                    </a:lnTo>
                    <a:cubicBezTo>
                      <a:pt x="9251" y="5717"/>
                      <a:pt x="9262" y="5714"/>
                      <a:pt x="9273" y="5714"/>
                    </a:cubicBezTo>
                    <a:cubicBezTo>
                      <a:pt x="9284" y="5714"/>
                      <a:pt x="9296" y="5716"/>
                      <a:pt x="9307" y="5717"/>
                    </a:cubicBezTo>
                    <a:lnTo>
                      <a:pt x="9377" y="6807"/>
                    </a:lnTo>
                    <a:cubicBezTo>
                      <a:pt x="9382" y="6890"/>
                      <a:pt x="9451" y="6954"/>
                      <a:pt x="9532" y="6954"/>
                    </a:cubicBezTo>
                    <a:cubicBezTo>
                      <a:pt x="9535" y="6954"/>
                      <a:pt x="9539" y="6954"/>
                      <a:pt x="9542" y="6954"/>
                    </a:cubicBezTo>
                    <a:cubicBezTo>
                      <a:pt x="9628" y="6948"/>
                      <a:pt x="9692" y="6873"/>
                      <a:pt x="9687" y="6787"/>
                    </a:cubicBezTo>
                    <a:lnTo>
                      <a:pt x="9604" y="5493"/>
                    </a:lnTo>
                    <a:cubicBezTo>
                      <a:pt x="9604" y="5486"/>
                      <a:pt x="9602" y="5479"/>
                      <a:pt x="9601" y="5472"/>
                    </a:cubicBezTo>
                    <a:cubicBezTo>
                      <a:pt x="9594" y="5274"/>
                      <a:pt x="9571" y="4981"/>
                      <a:pt x="9559" y="4821"/>
                    </a:cubicBezTo>
                    <a:cubicBezTo>
                      <a:pt x="9645" y="4939"/>
                      <a:pt x="9694" y="5134"/>
                      <a:pt x="9700" y="5396"/>
                    </a:cubicBezTo>
                    <a:cubicBezTo>
                      <a:pt x="9701" y="5462"/>
                      <a:pt x="9754" y="5514"/>
                      <a:pt x="9822" y="5514"/>
                    </a:cubicBezTo>
                    <a:cubicBezTo>
                      <a:pt x="9888" y="5513"/>
                      <a:pt x="9940" y="5458"/>
                      <a:pt x="9939" y="5391"/>
                    </a:cubicBezTo>
                    <a:cubicBezTo>
                      <a:pt x="9931" y="4988"/>
                      <a:pt x="9831" y="4709"/>
                      <a:pt x="9642" y="4561"/>
                    </a:cubicBezTo>
                    <a:close/>
                    <a:moveTo>
                      <a:pt x="5448" y="2261"/>
                    </a:moveTo>
                    <a:cubicBezTo>
                      <a:pt x="6065" y="2261"/>
                      <a:pt x="6566" y="1755"/>
                      <a:pt x="6566" y="1130"/>
                    </a:cubicBezTo>
                    <a:cubicBezTo>
                      <a:pt x="6566" y="506"/>
                      <a:pt x="6065" y="0"/>
                      <a:pt x="5448" y="0"/>
                    </a:cubicBezTo>
                    <a:cubicBezTo>
                      <a:pt x="4832" y="0"/>
                      <a:pt x="4332" y="506"/>
                      <a:pt x="4332" y="1130"/>
                    </a:cubicBezTo>
                    <a:cubicBezTo>
                      <a:pt x="4332" y="1755"/>
                      <a:pt x="4832" y="2261"/>
                      <a:pt x="5448" y="2261"/>
                    </a:cubicBezTo>
                    <a:close/>
                    <a:moveTo>
                      <a:pt x="9566" y="9187"/>
                    </a:moveTo>
                    <a:cubicBezTo>
                      <a:pt x="9566" y="8589"/>
                      <a:pt x="8569" y="8079"/>
                      <a:pt x="7146" y="7846"/>
                    </a:cubicBezTo>
                    <a:lnTo>
                      <a:pt x="7197" y="8282"/>
                    </a:lnTo>
                    <a:cubicBezTo>
                      <a:pt x="7559" y="8431"/>
                      <a:pt x="7781" y="8624"/>
                      <a:pt x="7781" y="8836"/>
                    </a:cubicBezTo>
                    <a:cubicBezTo>
                      <a:pt x="7781" y="9120"/>
                      <a:pt x="7386" y="9369"/>
                      <a:pt x="6788" y="9523"/>
                    </a:cubicBezTo>
                    <a:lnTo>
                      <a:pt x="6553" y="5860"/>
                    </a:lnTo>
                    <a:cubicBezTo>
                      <a:pt x="6552" y="5836"/>
                      <a:pt x="6547" y="5814"/>
                      <a:pt x="6542" y="5791"/>
                    </a:cubicBezTo>
                    <a:cubicBezTo>
                      <a:pt x="6519" y="5139"/>
                      <a:pt x="6446" y="4174"/>
                      <a:pt x="6403" y="3649"/>
                    </a:cubicBezTo>
                    <a:cubicBezTo>
                      <a:pt x="6689" y="4036"/>
                      <a:pt x="6850" y="4677"/>
                      <a:pt x="6867" y="5540"/>
                    </a:cubicBezTo>
                    <a:cubicBezTo>
                      <a:pt x="6872" y="5758"/>
                      <a:pt x="7047" y="5931"/>
                      <a:pt x="7269" y="5931"/>
                    </a:cubicBezTo>
                    <a:cubicBezTo>
                      <a:pt x="7487" y="5926"/>
                      <a:pt x="7660" y="5744"/>
                      <a:pt x="7655" y="5524"/>
                    </a:cubicBezTo>
                    <a:cubicBezTo>
                      <a:pt x="7628" y="4200"/>
                      <a:pt x="7299" y="3281"/>
                      <a:pt x="6677" y="2794"/>
                    </a:cubicBezTo>
                    <a:cubicBezTo>
                      <a:pt x="6515" y="2666"/>
                      <a:pt x="6346" y="2557"/>
                      <a:pt x="6150" y="2489"/>
                    </a:cubicBezTo>
                    <a:cubicBezTo>
                      <a:pt x="5969" y="2425"/>
                      <a:pt x="5778" y="2390"/>
                      <a:pt x="5587" y="2376"/>
                    </a:cubicBezTo>
                    <a:lnTo>
                      <a:pt x="5875" y="5440"/>
                    </a:lnTo>
                    <a:lnTo>
                      <a:pt x="5459" y="5934"/>
                    </a:lnTo>
                    <a:lnTo>
                      <a:pt x="4983" y="5440"/>
                    </a:lnTo>
                    <a:lnTo>
                      <a:pt x="5344" y="2372"/>
                    </a:lnTo>
                    <a:cubicBezTo>
                      <a:pt x="5135" y="2379"/>
                      <a:pt x="4926" y="2413"/>
                      <a:pt x="4729" y="2484"/>
                    </a:cubicBezTo>
                    <a:cubicBezTo>
                      <a:pt x="4648" y="2513"/>
                      <a:pt x="4570" y="2548"/>
                      <a:pt x="4496" y="2592"/>
                    </a:cubicBezTo>
                    <a:cubicBezTo>
                      <a:pt x="4366" y="2669"/>
                      <a:pt x="4247" y="2762"/>
                      <a:pt x="4134" y="2863"/>
                    </a:cubicBezTo>
                    <a:cubicBezTo>
                      <a:pt x="3578" y="3362"/>
                      <a:pt x="3276" y="4228"/>
                      <a:pt x="3213" y="5512"/>
                    </a:cubicBezTo>
                    <a:cubicBezTo>
                      <a:pt x="3202" y="5732"/>
                      <a:pt x="3369" y="5919"/>
                      <a:pt x="3586" y="5930"/>
                    </a:cubicBezTo>
                    <a:cubicBezTo>
                      <a:pt x="3593" y="5931"/>
                      <a:pt x="3600" y="5931"/>
                      <a:pt x="3606" y="5931"/>
                    </a:cubicBezTo>
                    <a:cubicBezTo>
                      <a:pt x="3815" y="5931"/>
                      <a:pt x="3989" y="5765"/>
                      <a:pt x="4000" y="5552"/>
                    </a:cubicBezTo>
                    <a:cubicBezTo>
                      <a:pt x="4043" y="4683"/>
                      <a:pt x="4213" y="4034"/>
                      <a:pt x="4493" y="3649"/>
                    </a:cubicBezTo>
                    <a:cubicBezTo>
                      <a:pt x="4473" y="4053"/>
                      <a:pt x="4437" y="4787"/>
                      <a:pt x="4406" y="5536"/>
                    </a:cubicBezTo>
                    <a:cubicBezTo>
                      <a:pt x="4404" y="5550"/>
                      <a:pt x="4400" y="5563"/>
                      <a:pt x="4399" y="5577"/>
                    </a:cubicBezTo>
                    <a:lnTo>
                      <a:pt x="4121" y="9550"/>
                    </a:lnTo>
                    <a:cubicBezTo>
                      <a:pt x="3469" y="9398"/>
                      <a:pt x="3036" y="9136"/>
                      <a:pt x="3036" y="8836"/>
                    </a:cubicBezTo>
                    <a:cubicBezTo>
                      <a:pt x="3036" y="8606"/>
                      <a:pt x="3298" y="8398"/>
                      <a:pt x="3715" y="8245"/>
                    </a:cubicBezTo>
                    <a:lnTo>
                      <a:pt x="3745" y="7843"/>
                    </a:lnTo>
                    <a:cubicBezTo>
                      <a:pt x="2309" y="8075"/>
                      <a:pt x="1301" y="8586"/>
                      <a:pt x="1301" y="9187"/>
                    </a:cubicBezTo>
                    <a:cubicBezTo>
                      <a:pt x="1301" y="9666"/>
                      <a:pt x="1867" y="9963"/>
                      <a:pt x="2241" y="10125"/>
                    </a:cubicBezTo>
                    <a:cubicBezTo>
                      <a:pt x="2579" y="10272"/>
                      <a:pt x="2936" y="10374"/>
                      <a:pt x="3295" y="10452"/>
                    </a:cubicBezTo>
                    <a:cubicBezTo>
                      <a:pt x="3509" y="10498"/>
                      <a:pt x="3725" y="10536"/>
                      <a:pt x="3942" y="10566"/>
                    </a:cubicBezTo>
                    <a:cubicBezTo>
                      <a:pt x="4438" y="10635"/>
                      <a:pt x="4931" y="10667"/>
                      <a:pt x="5434" y="10667"/>
                    </a:cubicBezTo>
                    <a:cubicBezTo>
                      <a:pt x="5609" y="10667"/>
                      <a:pt x="5784" y="10662"/>
                      <a:pt x="5959" y="10654"/>
                    </a:cubicBezTo>
                    <a:cubicBezTo>
                      <a:pt x="6767" y="10615"/>
                      <a:pt x="7596" y="10506"/>
                      <a:pt x="8368" y="10227"/>
                    </a:cubicBezTo>
                    <a:cubicBezTo>
                      <a:pt x="8794" y="10073"/>
                      <a:pt x="9463" y="9799"/>
                      <a:pt x="9557" y="9286"/>
                    </a:cubicBezTo>
                    <a:cubicBezTo>
                      <a:pt x="9563" y="9253"/>
                      <a:pt x="9566" y="9220"/>
                      <a:pt x="9566" y="9187"/>
                    </a:cubicBezTo>
                    <a:close/>
                    <a:moveTo>
                      <a:pt x="5409" y="9687"/>
                    </a:moveTo>
                    <a:cubicBezTo>
                      <a:pt x="5316" y="9687"/>
                      <a:pt x="5226" y="9685"/>
                      <a:pt x="5136" y="9681"/>
                    </a:cubicBezTo>
                    <a:lnTo>
                      <a:pt x="5351" y="6608"/>
                    </a:lnTo>
                    <a:cubicBezTo>
                      <a:pt x="5390" y="6597"/>
                      <a:pt x="5429" y="6588"/>
                      <a:pt x="5462" y="6588"/>
                    </a:cubicBezTo>
                    <a:cubicBezTo>
                      <a:pt x="5501" y="6588"/>
                      <a:pt x="5539" y="6595"/>
                      <a:pt x="5577" y="6599"/>
                    </a:cubicBezTo>
                    <a:lnTo>
                      <a:pt x="5773" y="9671"/>
                    </a:lnTo>
                    <a:cubicBezTo>
                      <a:pt x="5653" y="9678"/>
                      <a:pt x="5535" y="9687"/>
                      <a:pt x="5409" y="9687"/>
                    </a:cubicBezTo>
                    <a:close/>
                    <a:moveTo>
                      <a:pt x="9863" y="6751"/>
                    </a:moveTo>
                    <a:cubicBezTo>
                      <a:pt x="9985" y="6801"/>
                      <a:pt x="10061" y="6867"/>
                      <a:pt x="10061" y="6939"/>
                    </a:cubicBezTo>
                    <a:cubicBezTo>
                      <a:pt x="10061" y="7043"/>
                      <a:pt x="9905" y="7134"/>
                      <a:pt x="9674" y="7185"/>
                    </a:cubicBezTo>
                    <a:cubicBezTo>
                      <a:pt x="9657" y="7190"/>
                      <a:pt x="9638" y="7195"/>
                      <a:pt x="9619" y="7197"/>
                    </a:cubicBezTo>
                    <a:cubicBezTo>
                      <a:pt x="9614" y="7198"/>
                      <a:pt x="9609" y="7198"/>
                      <a:pt x="9605" y="7198"/>
                    </a:cubicBezTo>
                    <a:cubicBezTo>
                      <a:pt x="9499" y="7217"/>
                      <a:pt x="9382" y="7228"/>
                      <a:pt x="9255" y="7228"/>
                    </a:cubicBezTo>
                    <a:cubicBezTo>
                      <a:pt x="8811" y="7228"/>
                      <a:pt x="8451" y="7098"/>
                      <a:pt x="8451" y="6939"/>
                    </a:cubicBezTo>
                    <a:cubicBezTo>
                      <a:pt x="8451" y="6861"/>
                      <a:pt x="8539" y="6790"/>
                      <a:pt x="8681" y="6739"/>
                    </a:cubicBezTo>
                    <a:lnTo>
                      <a:pt x="8691" y="6602"/>
                    </a:lnTo>
                    <a:cubicBezTo>
                      <a:pt x="8203" y="6681"/>
                      <a:pt x="7861" y="6854"/>
                      <a:pt x="7861" y="7058"/>
                    </a:cubicBezTo>
                    <a:cubicBezTo>
                      <a:pt x="7861" y="7335"/>
                      <a:pt x="8489" y="7560"/>
                      <a:pt x="9264" y="7560"/>
                    </a:cubicBezTo>
                    <a:cubicBezTo>
                      <a:pt x="10039" y="7560"/>
                      <a:pt x="10667" y="7335"/>
                      <a:pt x="10667" y="7058"/>
                    </a:cubicBezTo>
                    <a:cubicBezTo>
                      <a:pt x="10667" y="6855"/>
                      <a:pt x="10328" y="6682"/>
                      <a:pt x="9845" y="6603"/>
                    </a:cubicBezTo>
                    <a:lnTo>
                      <a:pt x="9863" y="6751"/>
                    </a:lnTo>
                    <a:close/>
                    <a:moveTo>
                      <a:pt x="1068" y="4056"/>
                    </a:moveTo>
                    <a:cubicBezTo>
                      <a:pt x="1068" y="3866"/>
                      <a:pt x="1220" y="3713"/>
                      <a:pt x="1407" y="3713"/>
                    </a:cubicBezTo>
                    <a:cubicBezTo>
                      <a:pt x="1594" y="3713"/>
                      <a:pt x="1747" y="3866"/>
                      <a:pt x="1747" y="4056"/>
                    </a:cubicBezTo>
                    <a:cubicBezTo>
                      <a:pt x="1747" y="4246"/>
                      <a:pt x="1594" y="4399"/>
                      <a:pt x="1407" y="4399"/>
                    </a:cubicBezTo>
                    <a:cubicBezTo>
                      <a:pt x="1220" y="4399"/>
                      <a:pt x="1068" y="4246"/>
                      <a:pt x="1068" y="4056"/>
                    </a:cubicBezTo>
                    <a:close/>
                    <a:moveTo>
                      <a:pt x="1780" y="4561"/>
                    </a:moveTo>
                    <a:cubicBezTo>
                      <a:pt x="1731" y="4523"/>
                      <a:pt x="1680" y="4489"/>
                      <a:pt x="1620" y="4469"/>
                    </a:cubicBezTo>
                    <a:cubicBezTo>
                      <a:pt x="1565" y="4449"/>
                      <a:pt x="1507" y="4439"/>
                      <a:pt x="1449" y="4434"/>
                    </a:cubicBezTo>
                    <a:lnTo>
                      <a:pt x="1537" y="5365"/>
                    </a:lnTo>
                    <a:lnTo>
                      <a:pt x="1410" y="5515"/>
                    </a:lnTo>
                    <a:lnTo>
                      <a:pt x="1266" y="5365"/>
                    </a:lnTo>
                    <a:lnTo>
                      <a:pt x="1376" y="4433"/>
                    </a:lnTo>
                    <a:cubicBezTo>
                      <a:pt x="1312" y="4435"/>
                      <a:pt x="1248" y="4446"/>
                      <a:pt x="1189" y="4467"/>
                    </a:cubicBezTo>
                    <a:cubicBezTo>
                      <a:pt x="1164" y="4476"/>
                      <a:pt x="1140" y="4487"/>
                      <a:pt x="1118" y="4500"/>
                    </a:cubicBezTo>
                    <a:cubicBezTo>
                      <a:pt x="1078" y="4523"/>
                      <a:pt x="1042" y="4551"/>
                      <a:pt x="1008" y="4582"/>
                    </a:cubicBezTo>
                    <a:cubicBezTo>
                      <a:pt x="839" y="4734"/>
                      <a:pt x="747" y="4997"/>
                      <a:pt x="728" y="5387"/>
                    </a:cubicBezTo>
                    <a:cubicBezTo>
                      <a:pt x="725" y="5454"/>
                      <a:pt x="775" y="5511"/>
                      <a:pt x="841" y="5514"/>
                    </a:cubicBezTo>
                    <a:cubicBezTo>
                      <a:pt x="843" y="5514"/>
                      <a:pt x="845" y="5514"/>
                      <a:pt x="848" y="5514"/>
                    </a:cubicBezTo>
                    <a:cubicBezTo>
                      <a:pt x="911" y="5514"/>
                      <a:pt x="964" y="5464"/>
                      <a:pt x="967" y="5399"/>
                    </a:cubicBezTo>
                    <a:cubicBezTo>
                      <a:pt x="980" y="5135"/>
                      <a:pt x="1032" y="4938"/>
                      <a:pt x="1117" y="4821"/>
                    </a:cubicBezTo>
                    <a:cubicBezTo>
                      <a:pt x="1111" y="4944"/>
                      <a:pt x="1100" y="5167"/>
                      <a:pt x="1090" y="5395"/>
                    </a:cubicBezTo>
                    <a:cubicBezTo>
                      <a:pt x="1090" y="5399"/>
                      <a:pt x="1089" y="5403"/>
                      <a:pt x="1088" y="5407"/>
                    </a:cubicBezTo>
                    <a:lnTo>
                      <a:pt x="993" y="6776"/>
                    </a:lnTo>
                    <a:cubicBezTo>
                      <a:pt x="987" y="6863"/>
                      <a:pt x="1051" y="6938"/>
                      <a:pt x="1136" y="6944"/>
                    </a:cubicBezTo>
                    <a:cubicBezTo>
                      <a:pt x="1140" y="6944"/>
                      <a:pt x="1144" y="6944"/>
                      <a:pt x="1148" y="6944"/>
                    </a:cubicBezTo>
                    <a:cubicBezTo>
                      <a:pt x="1228" y="6944"/>
                      <a:pt x="1296" y="6881"/>
                      <a:pt x="1302" y="6798"/>
                    </a:cubicBezTo>
                    <a:lnTo>
                      <a:pt x="1378" y="5720"/>
                    </a:lnTo>
                    <a:cubicBezTo>
                      <a:pt x="1389" y="5717"/>
                      <a:pt x="1401" y="5714"/>
                      <a:pt x="1411" y="5714"/>
                    </a:cubicBezTo>
                    <a:cubicBezTo>
                      <a:pt x="1423" y="5714"/>
                      <a:pt x="1435" y="5716"/>
                      <a:pt x="1446" y="5717"/>
                    </a:cubicBezTo>
                    <a:lnTo>
                      <a:pt x="1516" y="6807"/>
                    </a:lnTo>
                    <a:cubicBezTo>
                      <a:pt x="1521" y="6890"/>
                      <a:pt x="1589" y="6954"/>
                      <a:pt x="1671" y="6954"/>
                    </a:cubicBezTo>
                    <a:cubicBezTo>
                      <a:pt x="1674" y="6954"/>
                      <a:pt x="1677" y="6954"/>
                      <a:pt x="1681" y="6954"/>
                    </a:cubicBezTo>
                    <a:cubicBezTo>
                      <a:pt x="1766" y="6948"/>
                      <a:pt x="1831" y="6873"/>
                      <a:pt x="1826" y="6787"/>
                    </a:cubicBezTo>
                    <a:lnTo>
                      <a:pt x="1743" y="5493"/>
                    </a:lnTo>
                    <a:cubicBezTo>
                      <a:pt x="1742" y="5486"/>
                      <a:pt x="1741" y="5479"/>
                      <a:pt x="1739" y="5472"/>
                    </a:cubicBezTo>
                    <a:cubicBezTo>
                      <a:pt x="1732" y="5274"/>
                      <a:pt x="1710" y="4981"/>
                      <a:pt x="1697" y="4821"/>
                    </a:cubicBezTo>
                    <a:cubicBezTo>
                      <a:pt x="1784" y="4939"/>
                      <a:pt x="1833" y="5134"/>
                      <a:pt x="1838" y="5396"/>
                    </a:cubicBezTo>
                    <a:cubicBezTo>
                      <a:pt x="1840" y="5462"/>
                      <a:pt x="1893" y="5514"/>
                      <a:pt x="1960" y="5514"/>
                    </a:cubicBezTo>
                    <a:cubicBezTo>
                      <a:pt x="2027" y="5513"/>
                      <a:pt x="2079" y="5458"/>
                      <a:pt x="2078" y="5391"/>
                    </a:cubicBezTo>
                    <a:cubicBezTo>
                      <a:pt x="2069" y="4988"/>
                      <a:pt x="1969" y="4709"/>
                      <a:pt x="1780" y="4561"/>
                    </a:cubicBezTo>
                    <a:close/>
                    <a:moveTo>
                      <a:pt x="2002" y="6751"/>
                    </a:moveTo>
                    <a:cubicBezTo>
                      <a:pt x="2124" y="6801"/>
                      <a:pt x="2200" y="6867"/>
                      <a:pt x="2200" y="6939"/>
                    </a:cubicBezTo>
                    <a:cubicBezTo>
                      <a:pt x="2200" y="7043"/>
                      <a:pt x="2044" y="7134"/>
                      <a:pt x="1813" y="7185"/>
                    </a:cubicBezTo>
                    <a:cubicBezTo>
                      <a:pt x="1795" y="7190"/>
                      <a:pt x="1777" y="7195"/>
                      <a:pt x="1758" y="7197"/>
                    </a:cubicBezTo>
                    <a:cubicBezTo>
                      <a:pt x="1753" y="7198"/>
                      <a:pt x="1748" y="7198"/>
                      <a:pt x="1743" y="7198"/>
                    </a:cubicBezTo>
                    <a:cubicBezTo>
                      <a:pt x="1637" y="7217"/>
                      <a:pt x="1520" y="7228"/>
                      <a:pt x="1394" y="7228"/>
                    </a:cubicBezTo>
                    <a:cubicBezTo>
                      <a:pt x="950" y="7228"/>
                      <a:pt x="589" y="7098"/>
                      <a:pt x="589" y="6939"/>
                    </a:cubicBezTo>
                    <a:cubicBezTo>
                      <a:pt x="589" y="6861"/>
                      <a:pt x="678" y="6790"/>
                      <a:pt x="820" y="6739"/>
                    </a:cubicBezTo>
                    <a:lnTo>
                      <a:pt x="830" y="6602"/>
                    </a:lnTo>
                    <a:cubicBezTo>
                      <a:pt x="342" y="6681"/>
                      <a:pt x="0" y="6854"/>
                      <a:pt x="0" y="7058"/>
                    </a:cubicBezTo>
                    <a:cubicBezTo>
                      <a:pt x="0" y="7335"/>
                      <a:pt x="628" y="7560"/>
                      <a:pt x="1403" y="7560"/>
                    </a:cubicBezTo>
                    <a:cubicBezTo>
                      <a:pt x="2177" y="7560"/>
                      <a:pt x="2805" y="7335"/>
                      <a:pt x="2805" y="7058"/>
                    </a:cubicBezTo>
                    <a:cubicBezTo>
                      <a:pt x="2805" y="6855"/>
                      <a:pt x="2467" y="6682"/>
                      <a:pt x="1984" y="6603"/>
                    </a:cubicBezTo>
                    <a:lnTo>
                      <a:pt x="2002" y="675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" name="ïṩḻíde">
                <a:extLst>
                  <a:ext uri="{FF2B5EF4-FFF2-40B4-BE49-F238E27FC236}">
                    <a16:creationId xmlns:a16="http://schemas.microsoft.com/office/drawing/2014/main" id="{A276D6E6-FC0C-4A3D-B09A-034574CCEEB7}"/>
                  </a:ext>
                </a:extLst>
              </p:cNvPr>
              <p:cNvSpPr/>
              <p:nvPr/>
            </p:nvSpPr>
            <p:spPr bwMode="auto">
              <a:xfrm>
                <a:off x="7132335" y="4559417"/>
                <a:ext cx="497230" cy="496481"/>
              </a:xfrm>
              <a:custGeom>
                <a:avLst/>
                <a:gdLst>
                  <a:gd name="T0" fmla="*/ 9608 w 10667"/>
                  <a:gd name="T1" fmla="*/ 4056 h 10667"/>
                  <a:gd name="T2" fmla="*/ 9642 w 10667"/>
                  <a:gd name="T3" fmla="*/ 4561 h 10667"/>
                  <a:gd name="T4" fmla="*/ 9398 w 10667"/>
                  <a:gd name="T5" fmla="*/ 5365 h 10667"/>
                  <a:gd name="T6" fmla="*/ 9237 w 10667"/>
                  <a:gd name="T7" fmla="*/ 4433 h 10667"/>
                  <a:gd name="T8" fmla="*/ 8869 w 10667"/>
                  <a:gd name="T9" fmla="*/ 4582 h 10667"/>
                  <a:gd name="T10" fmla="*/ 8709 w 10667"/>
                  <a:gd name="T11" fmla="*/ 5514 h 10667"/>
                  <a:gd name="T12" fmla="*/ 8952 w 10667"/>
                  <a:gd name="T13" fmla="*/ 5395 h 10667"/>
                  <a:gd name="T14" fmla="*/ 8998 w 10667"/>
                  <a:gd name="T15" fmla="*/ 6944 h 10667"/>
                  <a:gd name="T16" fmla="*/ 9239 w 10667"/>
                  <a:gd name="T17" fmla="*/ 5720 h 10667"/>
                  <a:gd name="T18" fmla="*/ 9377 w 10667"/>
                  <a:gd name="T19" fmla="*/ 6807 h 10667"/>
                  <a:gd name="T20" fmla="*/ 9687 w 10667"/>
                  <a:gd name="T21" fmla="*/ 6787 h 10667"/>
                  <a:gd name="T22" fmla="*/ 9559 w 10667"/>
                  <a:gd name="T23" fmla="*/ 4821 h 10667"/>
                  <a:gd name="T24" fmla="*/ 9939 w 10667"/>
                  <a:gd name="T25" fmla="*/ 5391 h 10667"/>
                  <a:gd name="T26" fmla="*/ 6566 w 10667"/>
                  <a:gd name="T27" fmla="*/ 1130 h 10667"/>
                  <a:gd name="T28" fmla="*/ 5448 w 10667"/>
                  <a:gd name="T29" fmla="*/ 2261 h 10667"/>
                  <a:gd name="T30" fmla="*/ 7197 w 10667"/>
                  <a:gd name="T31" fmla="*/ 8282 h 10667"/>
                  <a:gd name="T32" fmla="*/ 6553 w 10667"/>
                  <a:gd name="T33" fmla="*/ 5860 h 10667"/>
                  <a:gd name="T34" fmla="*/ 6867 w 10667"/>
                  <a:gd name="T35" fmla="*/ 5540 h 10667"/>
                  <a:gd name="T36" fmla="*/ 6677 w 10667"/>
                  <a:gd name="T37" fmla="*/ 2794 h 10667"/>
                  <a:gd name="T38" fmla="*/ 5875 w 10667"/>
                  <a:gd name="T39" fmla="*/ 5440 h 10667"/>
                  <a:gd name="T40" fmla="*/ 5344 w 10667"/>
                  <a:gd name="T41" fmla="*/ 2372 h 10667"/>
                  <a:gd name="T42" fmla="*/ 4134 w 10667"/>
                  <a:gd name="T43" fmla="*/ 2863 h 10667"/>
                  <a:gd name="T44" fmla="*/ 3606 w 10667"/>
                  <a:gd name="T45" fmla="*/ 5931 h 10667"/>
                  <a:gd name="T46" fmla="*/ 4406 w 10667"/>
                  <a:gd name="T47" fmla="*/ 5536 h 10667"/>
                  <a:gd name="T48" fmla="*/ 3036 w 10667"/>
                  <a:gd name="T49" fmla="*/ 8836 h 10667"/>
                  <a:gd name="T50" fmla="*/ 1301 w 10667"/>
                  <a:gd name="T51" fmla="*/ 9187 h 10667"/>
                  <a:gd name="T52" fmla="*/ 3942 w 10667"/>
                  <a:gd name="T53" fmla="*/ 10566 h 10667"/>
                  <a:gd name="T54" fmla="*/ 8368 w 10667"/>
                  <a:gd name="T55" fmla="*/ 10227 h 10667"/>
                  <a:gd name="T56" fmla="*/ 5409 w 10667"/>
                  <a:gd name="T57" fmla="*/ 9687 h 10667"/>
                  <a:gd name="T58" fmla="*/ 5462 w 10667"/>
                  <a:gd name="T59" fmla="*/ 6588 h 10667"/>
                  <a:gd name="T60" fmla="*/ 5409 w 10667"/>
                  <a:gd name="T61" fmla="*/ 9687 h 10667"/>
                  <a:gd name="T62" fmla="*/ 9674 w 10667"/>
                  <a:gd name="T63" fmla="*/ 7185 h 10667"/>
                  <a:gd name="T64" fmla="*/ 9255 w 10667"/>
                  <a:gd name="T65" fmla="*/ 7228 h 10667"/>
                  <a:gd name="T66" fmla="*/ 8691 w 10667"/>
                  <a:gd name="T67" fmla="*/ 6602 h 10667"/>
                  <a:gd name="T68" fmla="*/ 10667 w 10667"/>
                  <a:gd name="T69" fmla="*/ 7058 h 10667"/>
                  <a:gd name="T70" fmla="*/ 1068 w 10667"/>
                  <a:gd name="T71" fmla="*/ 4056 h 10667"/>
                  <a:gd name="T72" fmla="*/ 1407 w 10667"/>
                  <a:gd name="T73" fmla="*/ 4399 h 10667"/>
                  <a:gd name="T74" fmla="*/ 1620 w 10667"/>
                  <a:gd name="T75" fmla="*/ 4469 h 10667"/>
                  <a:gd name="T76" fmla="*/ 1410 w 10667"/>
                  <a:gd name="T77" fmla="*/ 5515 h 10667"/>
                  <a:gd name="T78" fmla="*/ 1189 w 10667"/>
                  <a:gd name="T79" fmla="*/ 4467 h 10667"/>
                  <a:gd name="T80" fmla="*/ 728 w 10667"/>
                  <a:gd name="T81" fmla="*/ 5387 h 10667"/>
                  <a:gd name="T82" fmla="*/ 967 w 10667"/>
                  <a:gd name="T83" fmla="*/ 5399 h 10667"/>
                  <a:gd name="T84" fmla="*/ 1088 w 10667"/>
                  <a:gd name="T85" fmla="*/ 5407 h 10667"/>
                  <a:gd name="T86" fmla="*/ 1148 w 10667"/>
                  <a:gd name="T87" fmla="*/ 6944 h 10667"/>
                  <a:gd name="T88" fmla="*/ 1411 w 10667"/>
                  <a:gd name="T89" fmla="*/ 5714 h 10667"/>
                  <a:gd name="T90" fmla="*/ 1671 w 10667"/>
                  <a:gd name="T91" fmla="*/ 6954 h 10667"/>
                  <a:gd name="T92" fmla="*/ 1743 w 10667"/>
                  <a:gd name="T93" fmla="*/ 5493 h 10667"/>
                  <a:gd name="T94" fmla="*/ 1838 w 10667"/>
                  <a:gd name="T95" fmla="*/ 5396 h 10667"/>
                  <a:gd name="T96" fmla="*/ 1780 w 10667"/>
                  <a:gd name="T97" fmla="*/ 4561 h 10667"/>
                  <a:gd name="T98" fmla="*/ 1813 w 10667"/>
                  <a:gd name="T99" fmla="*/ 7185 h 10667"/>
                  <a:gd name="T100" fmla="*/ 1394 w 10667"/>
                  <a:gd name="T101" fmla="*/ 7228 h 10667"/>
                  <a:gd name="T102" fmla="*/ 830 w 10667"/>
                  <a:gd name="T103" fmla="*/ 6602 h 10667"/>
                  <a:gd name="T104" fmla="*/ 2805 w 10667"/>
                  <a:gd name="T105" fmla="*/ 7058 h 10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667" h="10667">
                    <a:moveTo>
                      <a:pt x="8929" y="4056"/>
                    </a:moveTo>
                    <a:cubicBezTo>
                      <a:pt x="8929" y="3866"/>
                      <a:pt x="9081" y="3713"/>
                      <a:pt x="9268" y="3713"/>
                    </a:cubicBezTo>
                    <a:cubicBezTo>
                      <a:pt x="9456" y="3713"/>
                      <a:pt x="9608" y="3866"/>
                      <a:pt x="9608" y="4056"/>
                    </a:cubicBezTo>
                    <a:cubicBezTo>
                      <a:pt x="9608" y="4246"/>
                      <a:pt x="9456" y="4399"/>
                      <a:pt x="9268" y="4399"/>
                    </a:cubicBezTo>
                    <a:cubicBezTo>
                      <a:pt x="9081" y="4399"/>
                      <a:pt x="8929" y="4246"/>
                      <a:pt x="8929" y="4056"/>
                    </a:cubicBezTo>
                    <a:close/>
                    <a:moveTo>
                      <a:pt x="9642" y="4561"/>
                    </a:moveTo>
                    <a:cubicBezTo>
                      <a:pt x="9592" y="4523"/>
                      <a:pt x="9541" y="4489"/>
                      <a:pt x="9482" y="4469"/>
                    </a:cubicBezTo>
                    <a:cubicBezTo>
                      <a:pt x="9427" y="4449"/>
                      <a:pt x="9369" y="4439"/>
                      <a:pt x="9310" y="4434"/>
                    </a:cubicBezTo>
                    <a:lnTo>
                      <a:pt x="9398" y="5365"/>
                    </a:lnTo>
                    <a:lnTo>
                      <a:pt x="9272" y="5515"/>
                    </a:lnTo>
                    <a:lnTo>
                      <a:pt x="9127" y="5365"/>
                    </a:lnTo>
                    <a:lnTo>
                      <a:pt x="9237" y="4433"/>
                    </a:lnTo>
                    <a:cubicBezTo>
                      <a:pt x="9173" y="4435"/>
                      <a:pt x="9110" y="4446"/>
                      <a:pt x="9050" y="4467"/>
                    </a:cubicBezTo>
                    <a:cubicBezTo>
                      <a:pt x="9025" y="4476"/>
                      <a:pt x="9002" y="4487"/>
                      <a:pt x="8979" y="4500"/>
                    </a:cubicBezTo>
                    <a:cubicBezTo>
                      <a:pt x="8940" y="4523"/>
                      <a:pt x="8903" y="4551"/>
                      <a:pt x="8869" y="4582"/>
                    </a:cubicBezTo>
                    <a:cubicBezTo>
                      <a:pt x="8700" y="4734"/>
                      <a:pt x="8609" y="4997"/>
                      <a:pt x="8589" y="5387"/>
                    </a:cubicBezTo>
                    <a:cubicBezTo>
                      <a:pt x="8586" y="5454"/>
                      <a:pt x="8637" y="5511"/>
                      <a:pt x="8703" y="5514"/>
                    </a:cubicBezTo>
                    <a:cubicBezTo>
                      <a:pt x="8705" y="5514"/>
                      <a:pt x="8707" y="5514"/>
                      <a:pt x="8709" y="5514"/>
                    </a:cubicBezTo>
                    <a:cubicBezTo>
                      <a:pt x="8772" y="5514"/>
                      <a:pt x="8825" y="5464"/>
                      <a:pt x="8828" y="5399"/>
                    </a:cubicBezTo>
                    <a:cubicBezTo>
                      <a:pt x="8842" y="5135"/>
                      <a:pt x="8893" y="4938"/>
                      <a:pt x="8978" y="4821"/>
                    </a:cubicBezTo>
                    <a:cubicBezTo>
                      <a:pt x="8972" y="4944"/>
                      <a:pt x="8961" y="5167"/>
                      <a:pt x="8952" y="5395"/>
                    </a:cubicBezTo>
                    <a:cubicBezTo>
                      <a:pt x="8951" y="5399"/>
                      <a:pt x="8950" y="5403"/>
                      <a:pt x="8950" y="5407"/>
                    </a:cubicBezTo>
                    <a:lnTo>
                      <a:pt x="8854" y="6776"/>
                    </a:lnTo>
                    <a:cubicBezTo>
                      <a:pt x="8848" y="6863"/>
                      <a:pt x="8912" y="6938"/>
                      <a:pt x="8998" y="6944"/>
                    </a:cubicBezTo>
                    <a:cubicBezTo>
                      <a:pt x="9002" y="6944"/>
                      <a:pt x="9005" y="6944"/>
                      <a:pt x="9009" y="6944"/>
                    </a:cubicBezTo>
                    <a:cubicBezTo>
                      <a:pt x="9090" y="6944"/>
                      <a:pt x="9158" y="6881"/>
                      <a:pt x="9163" y="6798"/>
                    </a:cubicBezTo>
                    <a:lnTo>
                      <a:pt x="9239" y="5720"/>
                    </a:lnTo>
                    <a:cubicBezTo>
                      <a:pt x="9251" y="5717"/>
                      <a:pt x="9262" y="5714"/>
                      <a:pt x="9273" y="5714"/>
                    </a:cubicBezTo>
                    <a:cubicBezTo>
                      <a:pt x="9284" y="5714"/>
                      <a:pt x="9296" y="5716"/>
                      <a:pt x="9307" y="5717"/>
                    </a:cubicBezTo>
                    <a:lnTo>
                      <a:pt x="9377" y="6807"/>
                    </a:lnTo>
                    <a:cubicBezTo>
                      <a:pt x="9382" y="6890"/>
                      <a:pt x="9451" y="6954"/>
                      <a:pt x="9532" y="6954"/>
                    </a:cubicBezTo>
                    <a:cubicBezTo>
                      <a:pt x="9535" y="6954"/>
                      <a:pt x="9539" y="6954"/>
                      <a:pt x="9542" y="6954"/>
                    </a:cubicBezTo>
                    <a:cubicBezTo>
                      <a:pt x="9628" y="6948"/>
                      <a:pt x="9692" y="6873"/>
                      <a:pt x="9687" y="6787"/>
                    </a:cubicBezTo>
                    <a:lnTo>
                      <a:pt x="9604" y="5493"/>
                    </a:lnTo>
                    <a:cubicBezTo>
                      <a:pt x="9604" y="5486"/>
                      <a:pt x="9602" y="5479"/>
                      <a:pt x="9601" y="5472"/>
                    </a:cubicBezTo>
                    <a:cubicBezTo>
                      <a:pt x="9594" y="5274"/>
                      <a:pt x="9571" y="4981"/>
                      <a:pt x="9559" y="4821"/>
                    </a:cubicBezTo>
                    <a:cubicBezTo>
                      <a:pt x="9645" y="4939"/>
                      <a:pt x="9694" y="5134"/>
                      <a:pt x="9700" y="5396"/>
                    </a:cubicBezTo>
                    <a:cubicBezTo>
                      <a:pt x="9701" y="5462"/>
                      <a:pt x="9754" y="5514"/>
                      <a:pt x="9822" y="5514"/>
                    </a:cubicBezTo>
                    <a:cubicBezTo>
                      <a:pt x="9888" y="5513"/>
                      <a:pt x="9940" y="5458"/>
                      <a:pt x="9939" y="5391"/>
                    </a:cubicBezTo>
                    <a:cubicBezTo>
                      <a:pt x="9931" y="4988"/>
                      <a:pt x="9831" y="4709"/>
                      <a:pt x="9642" y="4561"/>
                    </a:cubicBezTo>
                    <a:close/>
                    <a:moveTo>
                      <a:pt x="5448" y="2261"/>
                    </a:moveTo>
                    <a:cubicBezTo>
                      <a:pt x="6065" y="2261"/>
                      <a:pt x="6566" y="1755"/>
                      <a:pt x="6566" y="1130"/>
                    </a:cubicBezTo>
                    <a:cubicBezTo>
                      <a:pt x="6566" y="506"/>
                      <a:pt x="6065" y="0"/>
                      <a:pt x="5448" y="0"/>
                    </a:cubicBezTo>
                    <a:cubicBezTo>
                      <a:pt x="4832" y="0"/>
                      <a:pt x="4332" y="506"/>
                      <a:pt x="4332" y="1130"/>
                    </a:cubicBezTo>
                    <a:cubicBezTo>
                      <a:pt x="4332" y="1755"/>
                      <a:pt x="4832" y="2261"/>
                      <a:pt x="5448" y="2261"/>
                    </a:cubicBezTo>
                    <a:close/>
                    <a:moveTo>
                      <a:pt x="9566" y="9187"/>
                    </a:moveTo>
                    <a:cubicBezTo>
                      <a:pt x="9566" y="8589"/>
                      <a:pt x="8569" y="8079"/>
                      <a:pt x="7146" y="7846"/>
                    </a:cubicBezTo>
                    <a:lnTo>
                      <a:pt x="7197" y="8282"/>
                    </a:lnTo>
                    <a:cubicBezTo>
                      <a:pt x="7559" y="8431"/>
                      <a:pt x="7781" y="8624"/>
                      <a:pt x="7781" y="8836"/>
                    </a:cubicBezTo>
                    <a:cubicBezTo>
                      <a:pt x="7781" y="9120"/>
                      <a:pt x="7386" y="9369"/>
                      <a:pt x="6788" y="9523"/>
                    </a:cubicBezTo>
                    <a:lnTo>
                      <a:pt x="6553" y="5860"/>
                    </a:lnTo>
                    <a:cubicBezTo>
                      <a:pt x="6552" y="5836"/>
                      <a:pt x="6547" y="5814"/>
                      <a:pt x="6542" y="5791"/>
                    </a:cubicBezTo>
                    <a:cubicBezTo>
                      <a:pt x="6519" y="5139"/>
                      <a:pt x="6446" y="4174"/>
                      <a:pt x="6403" y="3649"/>
                    </a:cubicBezTo>
                    <a:cubicBezTo>
                      <a:pt x="6689" y="4036"/>
                      <a:pt x="6850" y="4677"/>
                      <a:pt x="6867" y="5540"/>
                    </a:cubicBezTo>
                    <a:cubicBezTo>
                      <a:pt x="6872" y="5758"/>
                      <a:pt x="7047" y="5931"/>
                      <a:pt x="7269" y="5931"/>
                    </a:cubicBezTo>
                    <a:cubicBezTo>
                      <a:pt x="7487" y="5926"/>
                      <a:pt x="7660" y="5744"/>
                      <a:pt x="7655" y="5524"/>
                    </a:cubicBezTo>
                    <a:cubicBezTo>
                      <a:pt x="7628" y="4200"/>
                      <a:pt x="7299" y="3281"/>
                      <a:pt x="6677" y="2794"/>
                    </a:cubicBezTo>
                    <a:cubicBezTo>
                      <a:pt x="6515" y="2666"/>
                      <a:pt x="6346" y="2557"/>
                      <a:pt x="6150" y="2489"/>
                    </a:cubicBezTo>
                    <a:cubicBezTo>
                      <a:pt x="5969" y="2425"/>
                      <a:pt x="5778" y="2390"/>
                      <a:pt x="5587" y="2376"/>
                    </a:cubicBezTo>
                    <a:lnTo>
                      <a:pt x="5875" y="5440"/>
                    </a:lnTo>
                    <a:lnTo>
                      <a:pt x="5459" y="5934"/>
                    </a:lnTo>
                    <a:lnTo>
                      <a:pt x="4983" y="5440"/>
                    </a:lnTo>
                    <a:lnTo>
                      <a:pt x="5344" y="2372"/>
                    </a:lnTo>
                    <a:cubicBezTo>
                      <a:pt x="5135" y="2379"/>
                      <a:pt x="4926" y="2413"/>
                      <a:pt x="4729" y="2484"/>
                    </a:cubicBezTo>
                    <a:cubicBezTo>
                      <a:pt x="4648" y="2513"/>
                      <a:pt x="4570" y="2548"/>
                      <a:pt x="4496" y="2592"/>
                    </a:cubicBezTo>
                    <a:cubicBezTo>
                      <a:pt x="4366" y="2669"/>
                      <a:pt x="4247" y="2762"/>
                      <a:pt x="4134" y="2863"/>
                    </a:cubicBezTo>
                    <a:cubicBezTo>
                      <a:pt x="3578" y="3362"/>
                      <a:pt x="3276" y="4228"/>
                      <a:pt x="3213" y="5512"/>
                    </a:cubicBezTo>
                    <a:cubicBezTo>
                      <a:pt x="3202" y="5732"/>
                      <a:pt x="3369" y="5919"/>
                      <a:pt x="3586" y="5930"/>
                    </a:cubicBezTo>
                    <a:cubicBezTo>
                      <a:pt x="3593" y="5931"/>
                      <a:pt x="3600" y="5931"/>
                      <a:pt x="3606" y="5931"/>
                    </a:cubicBezTo>
                    <a:cubicBezTo>
                      <a:pt x="3815" y="5931"/>
                      <a:pt x="3989" y="5765"/>
                      <a:pt x="4000" y="5552"/>
                    </a:cubicBezTo>
                    <a:cubicBezTo>
                      <a:pt x="4043" y="4683"/>
                      <a:pt x="4213" y="4034"/>
                      <a:pt x="4493" y="3649"/>
                    </a:cubicBezTo>
                    <a:cubicBezTo>
                      <a:pt x="4473" y="4053"/>
                      <a:pt x="4437" y="4787"/>
                      <a:pt x="4406" y="5536"/>
                    </a:cubicBezTo>
                    <a:cubicBezTo>
                      <a:pt x="4404" y="5550"/>
                      <a:pt x="4400" y="5563"/>
                      <a:pt x="4399" y="5577"/>
                    </a:cubicBezTo>
                    <a:lnTo>
                      <a:pt x="4121" y="9550"/>
                    </a:lnTo>
                    <a:cubicBezTo>
                      <a:pt x="3469" y="9398"/>
                      <a:pt x="3036" y="9136"/>
                      <a:pt x="3036" y="8836"/>
                    </a:cubicBezTo>
                    <a:cubicBezTo>
                      <a:pt x="3036" y="8606"/>
                      <a:pt x="3298" y="8398"/>
                      <a:pt x="3715" y="8245"/>
                    </a:cubicBezTo>
                    <a:lnTo>
                      <a:pt x="3745" y="7843"/>
                    </a:lnTo>
                    <a:cubicBezTo>
                      <a:pt x="2309" y="8075"/>
                      <a:pt x="1301" y="8586"/>
                      <a:pt x="1301" y="9187"/>
                    </a:cubicBezTo>
                    <a:cubicBezTo>
                      <a:pt x="1301" y="9666"/>
                      <a:pt x="1867" y="9963"/>
                      <a:pt x="2241" y="10125"/>
                    </a:cubicBezTo>
                    <a:cubicBezTo>
                      <a:pt x="2579" y="10272"/>
                      <a:pt x="2936" y="10374"/>
                      <a:pt x="3295" y="10452"/>
                    </a:cubicBezTo>
                    <a:cubicBezTo>
                      <a:pt x="3509" y="10498"/>
                      <a:pt x="3725" y="10536"/>
                      <a:pt x="3942" y="10566"/>
                    </a:cubicBezTo>
                    <a:cubicBezTo>
                      <a:pt x="4438" y="10635"/>
                      <a:pt x="4931" y="10667"/>
                      <a:pt x="5434" y="10667"/>
                    </a:cubicBezTo>
                    <a:cubicBezTo>
                      <a:pt x="5609" y="10667"/>
                      <a:pt x="5784" y="10662"/>
                      <a:pt x="5959" y="10654"/>
                    </a:cubicBezTo>
                    <a:cubicBezTo>
                      <a:pt x="6767" y="10615"/>
                      <a:pt x="7596" y="10506"/>
                      <a:pt x="8368" y="10227"/>
                    </a:cubicBezTo>
                    <a:cubicBezTo>
                      <a:pt x="8794" y="10073"/>
                      <a:pt x="9463" y="9799"/>
                      <a:pt x="9557" y="9286"/>
                    </a:cubicBezTo>
                    <a:cubicBezTo>
                      <a:pt x="9563" y="9253"/>
                      <a:pt x="9566" y="9220"/>
                      <a:pt x="9566" y="9187"/>
                    </a:cubicBezTo>
                    <a:close/>
                    <a:moveTo>
                      <a:pt x="5409" y="9687"/>
                    </a:moveTo>
                    <a:cubicBezTo>
                      <a:pt x="5316" y="9687"/>
                      <a:pt x="5226" y="9685"/>
                      <a:pt x="5136" y="9681"/>
                    </a:cubicBezTo>
                    <a:lnTo>
                      <a:pt x="5351" y="6608"/>
                    </a:lnTo>
                    <a:cubicBezTo>
                      <a:pt x="5390" y="6597"/>
                      <a:pt x="5429" y="6588"/>
                      <a:pt x="5462" y="6588"/>
                    </a:cubicBezTo>
                    <a:cubicBezTo>
                      <a:pt x="5501" y="6588"/>
                      <a:pt x="5539" y="6595"/>
                      <a:pt x="5577" y="6599"/>
                    </a:cubicBezTo>
                    <a:lnTo>
                      <a:pt x="5773" y="9671"/>
                    </a:lnTo>
                    <a:cubicBezTo>
                      <a:pt x="5653" y="9678"/>
                      <a:pt x="5535" y="9687"/>
                      <a:pt x="5409" y="9687"/>
                    </a:cubicBezTo>
                    <a:close/>
                    <a:moveTo>
                      <a:pt x="9863" y="6751"/>
                    </a:moveTo>
                    <a:cubicBezTo>
                      <a:pt x="9985" y="6801"/>
                      <a:pt x="10061" y="6867"/>
                      <a:pt x="10061" y="6939"/>
                    </a:cubicBezTo>
                    <a:cubicBezTo>
                      <a:pt x="10061" y="7043"/>
                      <a:pt x="9905" y="7134"/>
                      <a:pt x="9674" y="7185"/>
                    </a:cubicBezTo>
                    <a:cubicBezTo>
                      <a:pt x="9657" y="7190"/>
                      <a:pt x="9638" y="7195"/>
                      <a:pt x="9619" y="7197"/>
                    </a:cubicBezTo>
                    <a:cubicBezTo>
                      <a:pt x="9614" y="7198"/>
                      <a:pt x="9609" y="7198"/>
                      <a:pt x="9605" y="7198"/>
                    </a:cubicBezTo>
                    <a:cubicBezTo>
                      <a:pt x="9499" y="7217"/>
                      <a:pt x="9382" y="7228"/>
                      <a:pt x="9255" y="7228"/>
                    </a:cubicBezTo>
                    <a:cubicBezTo>
                      <a:pt x="8811" y="7228"/>
                      <a:pt x="8451" y="7098"/>
                      <a:pt x="8451" y="6939"/>
                    </a:cubicBezTo>
                    <a:cubicBezTo>
                      <a:pt x="8451" y="6861"/>
                      <a:pt x="8539" y="6790"/>
                      <a:pt x="8681" y="6739"/>
                    </a:cubicBezTo>
                    <a:lnTo>
                      <a:pt x="8691" y="6602"/>
                    </a:lnTo>
                    <a:cubicBezTo>
                      <a:pt x="8203" y="6681"/>
                      <a:pt x="7861" y="6854"/>
                      <a:pt x="7861" y="7058"/>
                    </a:cubicBezTo>
                    <a:cubicBezTo>
                      <a:pt x="7861" y="7335"/>
                      <a:pt x="8489" y="7560"/>
                      <a:pt x="9264" y="7560"/>
                    </a:cubicBezTo>
                    <a:cubicBezTo>
                      <a:pt x="10039" y="7560"/>
                      <a:pt x="10667" y="7335"/>
                      <a:pt x="10667" y="7058"/>
                    </a:cubicBezTo>
                    <a:cubicBezTo>
                      <a:pt x="10667" y="6855"/>
                      <a:pt x="10328" y="6682"/>
                      <a:pt x="9845" y="6603"/>
                    </a:cubicBezTo>
                    <a:lnTo>
                      <a:pt x="9863" y="6751"/>
                    </a:lnTo>
                    <a:close/>
                    <a:moveTo>
                      <a:pt x="1068" y="4056"/>
                    </a:moveTo>
                    <a:cubicBezTo>
                      <a:pt x="1068" y="3866"/>
                      <a:pt x="1220" y="3713"/>
                      <a:pt x="1407" y="3713"/>
                    </a:cubicBezTo>
                    <a:cubicBezTo>
                      <a:pt x="1594" y="3713"/>
                      <a:pt x="1747" y="3866"/>
                      <a:pt x="1747" y="4056"/>
                    </a:cubicBezTo>
                    <a:cubicBezTo>
                      <a:pt x="1747" y="4246"/>
                      <a:pt x="1594" y="4399"/>
                      <a:pt x="1407" y="4399"/>
                    </a:cubicBezTo>
                    <a:cubicBezTo>
                      <a:pt x="1220" y="4399"/>
                      <a:pt x="1068" y="4246"/>
                      <a:pt x="1068" y="4056"/>
                    </a:cubicBezTo>
                    <a:close/>
                    <a:moveTo>
                      <a:pt x="1780" y="4561"/>
                    </a:moveTo>
                    <a:cubicBezTo>
                      <a:pt x="1731" y="4523"/>
                      <a:pt x="1680" y="4489"/>
                      <a:pt x="1620" y="4469"/>
                    </a:cubicBezTo>
                    <a:cubicBezTo>
                      <a:pt x="1565" y="4449"/>
                      <a:pt x="1507" y="4439"/>
                      <a:pt x="1449" y="4434"/>
                    </a:cubicBezTo>
                    <a:lnTo>
                      <a:pt x="1537" y="5365"/>
                    </a:lnTo>
                    <a:lnTo>
                      <a:pt x="1410" y="5515"/>
                    </a:lnTo>
                    <a:lnTo>
                      <a:pt x="1266" y="5365"/>
                    </a:lnTo>
                    <a:lnTo>
                      <a:pt x="1376" y="4433"/>
                    </a:lnTo>
                    <a:cubicBezTo>
                      <a:pt x="1312" y="4435"/>
                      <a:pt x="1248" y="4446"/>
                      <a:pt x="1189" y="4467"/>
                    </a:cubicBezTo>
                    <a:cubicBezTo>
                      <a:pt x="1164" y="4476"/>
                      <a:pt x="1140" y="4487"/>
                      <a:pt x="1118" y="4500"/>
                    </a:cubicBezTo>
                    <a:cubicBezTo>
                      <a:pt x="1078" y="4523"/>
                      <a:pt x="1042" y="4551"/>
                      <a:pt x="1008" y="4582"/>
                    </a:cubicBezTo>
                    <a:cubicBezTo>
                      <a:pt x="839" y="4734"/>
                      <a:pt x="747" y="4997"/>
                      <a:pt x="728" y="5387"/>
                    </a:cubicBezTo>
                    <a:cubicBezTo>
                      <a:pt x="725" y="5454"/>
                      <a:pt x="775" y="5511"/>
                      <a:pt x="841" y="5514"/>
                    </a:cubicBezTo>
                    <a:cubicBezTo>
                      <a:pt x="843" y="5514"/>
                      <a:pt x="845" y="5514"/>
                      <a:pt x="848" y="5514"/>
                    </a:cubicBezTo>
                    <a:cubicBezTo>
                      <a:pt x="911" y="5514"/>
                      <a:pt x="964" y="5464"/>
                      <a:pt x="967" y="5399"/>
                    </a:cubicBezTo>
                    <a:cubicBezTo>
                      <a:pt x="980" y="5135"/>
                      <a:pt x="1032" y="4938"/>
                      <a:pt x="1117" y="4821"/>
                    </a:cubicBezTo>
                    <a:cubicBezTo>
                      <a:pt x="1111" y="4944"/>
                      <a:pt x="1100" y="5167"/>
                      <a:pt x="1090" y="5395"/>
                    </a:cubicBezTo>
                    <a:cubicBezTo>
                      <a:pt x="1090" y="5399"/>
                      <a:pt x="1089" y="5403"/>
                      <a:pt x="1088" y="5407"/>
                    </a:cubicBezTo>
                    <a:lnTo>
                      <a:pt x="993" y="6776"/>
                    </a:lnTo>
                    <a:cubicBezTo>
                      <a:pt x="987" y="6863"/>
                      <a:pt x="1051" y="6938"/>
                      <a:pt x="1136" y="6944"/>
                    </a:cubicBezTo>
                    <a:cubicBezTo>
                      <a:pt x="1140" y="6944"/>
                      <a:pt x="1144" y="6944"/>
                      <a:pt x="1148" y="6944"/>
                    </a:cubicBezTo>
                    <a:cubicBezTo>
                      <a:pt x="1228" y="6944"/>
                      <a:pt x="1296" y="6881"/>
                      <a:pt x="1302" y="6798"/>
                    </a:cubicBezTo>
                    <a:lnTo>
                      <a:pt x="1378" y="5720"/>
                    </a:lnTo>
                    <a:cubicBezTo>
                      <a:pt x="1389" y="5717"/>
                      <a:pt x="1401" y="5714"/>
                      <a:pt x="1411" y="5714"/>
                    </a:cubicBezTo>
                    <a:cubicBezTo>
                      <a:pt x="1423" y="5714"/>
                      <a:pt x="1435" y="5716"/>
                      <a:pt x="1446" y="5717"/>
                    </a:cubicBezTo>
                    <a:lnTo>
                      <a:pt x="1516" y="6807"/>
                    </a:lnTo>
                    <a:cubicBezTo>
                      <a:pt x="1521" y="6890"/>
                      <a:pt x="1589" y="6954"/>
                      <a:pt x="1671" y="6954"/>
                    </a:cubicBezTo>
                    <a:cubicBezTo>
                      <a:pt x="1674" y="6954"/>
                      <a:pt x="1677" y="6954"/>
                      <a:pt x="1681" y="6954"/>
                    </a:cubicBezTo>
                    <a:cubicBezTo>
                      <a:pt x="1766" y="6948"/>
                      <a:pt x="1831" y="6873"/>
                      <a:pt x="1826" y="6787"/>
                    </a:cubicBezTo>
                    <a:lnTo>
                      <a:pt x="1743" y="5493"/>
                    </a:lnTo>
                    <a:cubicBezTo>
                      <a:pt x="1742" y="5486"/>
                      <a:pt x="1741" y="5479"/>
                      <a:pt x="1739" y="5472"/>
                    </a:cubicBezTo>
                    <a:cubicBezTo>
                      <a:pt x="1732" y="5274"/>
                      <a:pt x="1710" y="4981"/>
                      <a:pt x="1697" y="4821"/>
                    </a:cubicBezTo>
                    <a:cubicBezTo>
                      <a:pt x="1784" y="4939"/>
                      <a:pt x="1833" y="5134"/>
                      <a:pt x="1838" y="5396"/>
                    </a:cubicBezTo>
                    <a:cubicBezTo>
                      <a:pt x="1840" y="5462"/>
                      <a:pt x="1893" y="5514"/>
                      <a:pt x="1960" y="5514"/>
                    </a:cubicBezTo>
                    <a:cubicBezTo>
                      <a:pt x="2027" y="5513"/>
                      <a:pt x="2079" y="5458"/>
                      <a:pt x="2078" y="5391"/>
                    </a:cubicBezTo>
                    <a:cubicBezTo>
                      <a:pt x="2069" y="4988"/>
                      <a:pt x="1969" y="4709"/>
                      <a:pt x="1780" y="4561"/>
                    </a:cubicBezTo>
                    <a:close/>
                    <a:moveTo>
                      <a:pt x="2002" y="6751"/>
                    </a:moveTo>
                    <a:cubicBezTo>
                      <a:pt x="2124" y="6801"/>
                      <a:pt x="2200" y="6867"/>
                      <a:pt x="2200" y="6939"/>
                    </a:cubicBezTo>
                    <a:cubicBezTo>
                      <a:pt x="2200" y="7043"/>
                      <a:pt x="2044" y="7134"/>
                      <a:pt x="1813" y="7185"/>
                    </a:cubicBezTo>
                    <a:cubicBezTo>
                      <a:pt x="1795" y="7190"/>
                      <a:pt x="1777" y="7195"/>
                      <a:pt x="1758" y="7197"/>
                    </a:cubicBezTo>
                    <a:cubicBezTo>
                      <a:pt x="1753" y="7198"/>
                      <a:pt x="1748" y="7198"/>
                      <a:pt x="1743" y="7198"/>
                    </a:cubicBezTo>
                    <a:cubicBezTo>
                      <a:pt x="1637" y="7217"/>
                      <a:pt x="1520" y="7228"/>
                      <a:pt x="1394" y="7228"/>
                    </a:cubicBezTo>
                    <a:cubicBezTo>
                      <a:pt x="950" y="7228"/>
                      <a:pt x="589" y="7098"/>
                      <a:pt x="589" y="6939"/>
                    </a:cubicBezTo>
                    <a:cubicBezTo>
                      <a:pt x="589" y="6861"/>
                      <a:pt x="678" y="6790"/>
                      <a:pt x="820" y="6739"/>
                    </a:cubicBezTo>
                    <a:lnTo>
                      <a:pt x="830" y="6602"/>
                    </a:lnTo>
                    <a:cubicBezTo>
                      <a:pt x="342" y="6681"/>
                      <a:pt x="0" y="6854"/>
                      <a:pt x="0" y="7058"/>
                    </a:cubicBezTo>
                    <a:cubicBezTo>
                      <a:pt x="0" y="7335"/>
                      <a:pt x="628" y="7560"/>
                      <a:pt x="1403" y="7560"/>
                    </a:cubicBezTo>
                    <a:cubicBezTo>
                      <a:pt x="2177" y="7560"/>
                      <a:pt x="2805" y="7335"/>
                      <a:pt x="2805" y="7058"/>
                    </a:cubicBezTo>
                    <a:cubicBezTo>
                      <a:pt x="2805" y="6855"/>
                      <a:pt x="2467" y="6682"/>
                      <a:pt x="1984" y="6603"/>
                    </a:cubicBezTo>
                    <a:lnTo>
                      <a:pt x="2002" y="675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" name="i$ľîḋe">
                <a:extLst>
                  <a:ext uri="{FF2B5EF4-FFF2-40B4-BE49-F238E27FC236}">
                    <a16:creationId xmlns:a16="http://schemas.microsoft.com/office/drawing/2014/main" id="{E4561B4C-4639-4C5C-BD6F-7D1A89CF0C8E}"/>
                  </a:ext>
                </a:extLst>
              </p:cNvPr>
              <p:cNvSpPr/>
              <p:nvPr/>
            </p:nvSpPr>
            <p:spPr bwMode="auto">
              <a:xfrm>
                <a:off x="9703647" y="4559417"/>
                <a:ext cx="497230" cy="496481"/>
              </a:xfrm>
              <a:custGeom>
                <a:avLst/>
                <a:gdLst>
                  <a:gd name="T0" fmla="*/ 9608 w 10667"/>
                  <a:gd name="T1" fmla="*/ 4056 h 10667"/>
                  <a:gd name="T2" fmla="*/ 9642 w 10667"/>
                  <a:gd name="T3" fmla="*/ 4561 h 10667"/>
                  <a:gd name="T4" fmla="*/ 9398 w 10667"/>
                  <a:gd name="T5" fmla="*/ 5365 h 10667"/>
                  <a:gd name="T6" fmla="*/ 9237 w 10667"/>
                  <a:gd name="T7" fmla="*/ 4433 h 10667"/>
                  <a:gd name="T8" fmla="*/ 8869 w 10667"/>
                  <a:gd name="T9" fmla="*/ 4582 h 10667"/>
                  <a:gd name="T10" fmla="*/ 8709 w 10667"/>
                  <a:gd name="T11" fmla="*/ 5514 h 10667"/>
                  <a:gd name="T12" fmla="*/ 8952 w 10667"/>
                  <a:gd name="T13" fmla="*/ 5395 h 10667"/>
                  <a:gd name="T14" fmla="*/ 8998 w 10667"/>
                  <a:gd name="T15" fmla="*/ 6944 h 10667"/>
                  <a:gd name="T16" fmla="*/ 9239 w 10667"/>
                  <a:gd name="T17" fmla="*/ 5720 h 10667"/>
                  <a:gd name="T18" fmla="*/ 9377 w 10667"/>
                  <a:gd name="T19" fmla="*/ 6807 h 10667"/>
                  <a:gd name="T20" fmla="*/ 9687 w 10667"/>
                  <a:gd name="T21" fmla="*/ 6787 h 10667"/>
                  <a:gd name="T22" fmla="*/ 9559 w 10667"/>
                  <a:gd name="T23" fmla="*/ 4821 h 10667"/>
                  <a:gd name="T24" fmla="*/ 9939 w 10667"/>
                  <a:gd name="T25" fmla="*/ 5391 h 10667"/>
                  <a:gd name="T26" fmla="*/ 6566 w 10667"/>
                  <a:gd name="T27" fmla="*/ 1130 h 10667"/>
                  <a:gd name="T28" fmla="*/ 5448 w 10667"/>
                  <a:gd name="T29" fmla="*/ 2261 h 10667"/>
                  <a:gd name="T30" fmla="*/ 7197 w 10667"/>
                  <a:gd name="T31" fmla="*/ 8282 h 10667"/>
                  <a:gd name="T32" fmla="*/ 6553 w 10667"/>
                  <a:gd name="T33" fmla="*/ 5860 h 10667"/>
                  <a:gd name="T34" fmla="*/ 6867 w 10667"/>
                  <a:gd name="T35" fmla="*/ 5540 h 10667"/>
                  <a:gd name="T36" fmla="*/ 6677 w 10667"/>
                  <a:gd name="T37" fmla="*/ 2794 h 10667"/>
                  <a:gd name="T38" fmla="*/ 5875 w 10667"/>
                  <a:gd name="T39" fmla="*/ 5440 h 10667"/>
                  <a:gd name="T40" fmla="*/ 5344 w 10667"/>
                  <a:gd name="T41" fmla="*/ 2372 h 10667"/>
                  <a:gd name="T42" fmla="*/ 4134 w 10667"/>
                  <a:gd name="T43" fmla="*/ 2863 h 10667"/>
                  <a:gd name="T44" fmla="*/ 3606 w 10667"/>
                  <a:gd name="T45" fmla="*/ 5931 h 10667"/>
                  <a:gd name="T46" fmla="*/ 4406 w 10667"/>
                  <a:gd name="T47" fmla="*/ 5536 h 10667"/>
                  <a:gd name="T48" fmla="*/ 3036 w 10667"/>
                  <a:gd name="T49" fmla="*/ 8836 h 10667"/>
                  <a:gd name="T50" fmla="*/ 1301 w 10667"/>
                  <a:gd name="T51" fmla="*/ 9187 h 10667"/>
                  <a:gd name="T52" fmla="*/ 3942 w 10667"/>
                  <a:gd name="T53" fmla="*/ 10566 h 10667"/>
                  <a:gd name="T54" fmla="*/ 8368 w 10667"/>
                  <a:gd name="T55" fmla="*/ 10227 h 10667"/>
                  <a:gd name="T56" fmla="*/ 5409 w 10667"/>
                  <a:gd name="T57" fmla="*/ 9687 h 10667"/>
                  <a:gd name="T58" fmla="*/ 5462 w 10667"/>
                  <a:gd name="T59" fmla="*/ 6588 h 10667"/>
                  <a:gd name="T60" fmla="*/ 5409 w 10667"/>
                  <a:gd name="T61" fmla="*/ 9687 h 10667"/>
                  <a:gd name="T62" fmla="*/ 9674 w 10667"/>
                  <a:gd name="T63" fmla="*/ 7185 h 10667"/>
                  <a:gd name="T64" fmla="*/ 9255 w 10667"/>
                  <a:gd name="T65" fmla="*/ 7228 h 10667"/>
                  <a:gd name="T66" fmla="*/ 8691 w 10667"/>
                  <a:gd name="T67" fmla="*/ 6602 h 10667"/>
                  <a:gd name="T68" fmla="*/ 10667 w 10667"/>
                  <a:gd name="T69" fmla="*/ 7058 h 10667"/>
                  <a:gd name="T70" fmla="*/ 1068 w 10667"/>
                  <a:gd name="T71" fmla="*/ 4056 h 10667"/>
                  <a:gd name="T72" fmla="*/ 1407 w 10667"/>
                  <a:gd name="T73" fmla="*/ 4399 h 10667"/>
                  <a:gd name="T74" fmla="*/ 1620 w 10667"/>
                  <a:gd name="T75" fmla="*/ 4469 h 10667"/>
                  <a:gd name="T76" fmla="*/ 1410 w 10667"/>
                  <a:gd name="T77" fmla="*/ 5515 h 10667"/>
                  <a:gd name="T78" fmla="*/ 1189 w 10667"/>
                  <a:gd name="T79" fmla="*/ 4467 h 10667"/>
                  <a:gd name="T80" fmla="*/ 728 w 10667"/>
                  <a:gd name="T81" fmla="*/ 5387 h 10667"/>
                  <a:gd name="T82" fmla="*/ 967 w 10667"/>
                  <a:gd name="T83" fmla="*/ 5399 h 10667"/>
                  <a:gd name="T84" fmla="*/ 1088 w 10667"/>
                  <a:gd name="T85" fmla="*/ 5407 h 10667"/>
                  <a:gd name="T86" fmla="*/ 1148 w 10667"/>
                  <a:gd name="T87" fmla="*/ 6944 h 10667"/>
                  <a:gd name="T88" fmla="*/ 1411 w 10667"/>
                  <a:gd name="T89" fmla="*/ 5714 h 10667"/>
                  <a:gd name="T90" fmla="*/ 1671 w 10667"/>
                  <a:gd name="T91" fmla="*/ 6954 h 10667"/>
                  <a:gd name="T92" fmla="*/ 1743 w 10667"/>
                  <a:gd name="T93" fmla="*/ 5493 h 10667"/>
                  <a:gd name="T94" fmla="*/ 1838 w 10667"/>
                  <a:gd name="T95" fmla="*/ 5396 h 10667"/>
                  <a:gd name="T96" fmla="*/ 1780 w 10667"/>
                  <a:gd name="T97" fmla="*/ 4561 h 10667"/>
                  <a:gd name="T98" fmla="*/ 1813 w 10667"/>
                  <a:gd name="T99" fmla="*/ 7185 h 10667"/>
                  <a:gd name="T100" fmla="*/ 1394 w 10667"/>
                  <a:gd name="T101" fmla="*/ 7228 h 10667"/>
                  <a:gd name="T102" fmla="*/ 830 w 10667"/>
                  <a:gd name="T103" fmla="*/ 6602 h 10667"/>
                  <a:gd name="T104" fmla="*/ 2805 w 10667"/>
                  <a:gd name="T105" fmla="*/ 7058 h 10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667" h="10667">
                    <a:moveTo>
                      <a:pt x="8929" y="4056"/>
                    </a:moveTo>
                    <a:cubicBezTo>
                      <a:pt x="8929" y="3866"/>
                      <a:pt x="9081" y="3713"/>
                      <a:pt x="9268" y="3713"/>
                    </a:cubicBezTo>
                    <a:cubicBezTo>
                      <a:pt x="9456" y="3713"/>
                      <a:pt x="9608" y="3866"/>
                      <a:pt x="9608" y="4056"/>
                    </a:cubicBezTo>
                    <a:cubicBezTo>
                      <a:pt x="9608" y="4246"/>
                      <a:pt x="9456" y="4399"/>
                      <a:pt x="9268" y="4399"/>
                    </a:cubicBezTo>
                    <a:cubicBezTo>
                      <a:pt x="9081" y="4399"/>
                      <a:pt x="8929" y="4246"/>
                      <a:pt x="8929" y="4056"/>
                    </a:cubicBezTo>
                    <a:close/>
                    <a:moveTo>
                      <a:pt x="9642" y="4561"/>
                    </a:moveTo>
                    <a:cubicBezTo>
                      <a:pt x="9592" y="4523"/>
                      <a:pt x="9541" y="4489"/>
                      <a:pt x="9482" y="4469"/>
                    </a:cubicBezTo>
                    <a:cubicBezTo>
                      <a:pt x="9427" y="4449"/>
                      <a:pt x="9369" y="4439"/>
                      <a:pt x="9310" y="4434"/>
                    </a:cubicBezTo>
                    <a:lnTo>
                      <a:pt x="9398" y="5365"/>
                    </a:lnTo>
                    <a:lnTo>
                      <a:pt x="9272" y="5515"/>
                    </a:lnTo>
                    <a:lnTo>
                      <a:pt x="9127" y="5365"/>
                    </a:lnTo>
                    <a:lnTo>
                      <a:pt x="9237" y="4433"/>
                    </a:lnTo>
                    <a:cubicBezTo>
                      <a:pt x="9173" y="4435"/>
                      <a:pt x="9110" y="4446"/>
                      <a:pt x="9050" y="4467"/>
                    </a:cubicBezTo>
                    <a:cubicBezTo>
                      <a:pt x="9025" y="4476"/>
                      <a:pt x="9002" y="4487"/>
                      <a:pt x="8979" y="4500"/>
                    </a:cubicBezTo>
                    <a:cubicBezTo>
                      <a:pt x="8940" y="4523"/>
                      <a:pt x="8903" y="4551"/>
                      <a:pt x="8869" y="4582"/>
                    </a:cubicBezTo>
                    <a:cubicBezTo>
                      <a:pt x="8700" y="4734"/>
                      <a:pt x="8609" y="4997"/>
                      <a:pt x="8589" y="5387"/>
                    </a:cubicBezTo>
                    <a:cubicBezTo>
                      <a:pt x="8586" y="5454"/>
                      <a:pt x="8637" y="5511"/>
                      <a:pt x="8703" y="5514"/>
                    </a:cubicBezTo>
                    <a:cubicBezTo>
                      <a:pt x="8705" y="5514"/>
                      <a:pt x="8707" y="5514"/>
                      <a:pt x="8709" y="5514"/>
                    </a:cubicBezTo>
                    <a:cubicBezTo>
                      <a:pt x="8772" y="5514"/>
                      <a:pt x="8825" y="5464"/>
                      <a:pt x="8828" y="5399"/>
                    </a:cubicBezTo>
                    <a:cubicBezTo>
                      <a:pt x="8842" y="5135"/>
                      <a:pt x="8893" y="4938"/>
                      <a:pt x="8978" y="4821"/>
                    </a:cubicBezTo>
                    <a:cubicBezTo>
                      <a:pt x="8972" y="4944"/>
                      <a:pt x="8961" y="5167"/>
                      <a:pt x="8952" y="5395"/>
                    </a:cubicBezTo>
                    <a:cubicBezTo>
                      <a:pt x="8951" y="5399"/>
                      <a:pt x="8950" y="5403"/>
                      <a:pt x="8950" y="5407"/>
                    </a:cubicBezTo>
                    <a:lnTo>
                      <a:pt x="8854" y="6776"/>
                    </a:lnTo>
                    <a:cubicBezTo>
                      <a:pt x="8848" y="6863"/>
                      <a:pt x="8912" y="6938"/>
                      <a:pt x="8998" y="6944"/>
                    </a:cubicBezTo>
                    <a:cubicBezTo>
                      <a:pt x="9002" y="6944"/>
                      <a:pt x="9005" y="6944"/>
                      <a:pt x="9009" y="6944"/>
                    </a:cubicBezTo>
                    <a:cubicBezTo>
                      <a:pt x="9090" y="6944"/>
                      <a:pt x="9158" y="6881"/>
                      <a:pt x="9163" y="6798"/>
                    </a:cubicBezTo>
                    <a:lnTo>
                      <a:pt x="9239" y="5720"/>
                    </a:lnTo>
                    <a:cubicBezTo>
                      <a:pt x="9251" y="5717"/>
                      <a:pt x="9262" y="5714"/>
                      <a:pt x="9273" y="5714"/>
                    </a:cubicBezTo>
                    <a:cubicBezTo>
                      <a:pt x="9284" y="5714"/>
                      <a:pt x="9296" y="5716"/>
                      <a:pt x="9307" y="5717"/>
                    </a:cubicBezTo>
                    <a:lnTo>
                      <a:pt x="9377" y="6807"/>
                    </a:lnTo>
                    <a:cubicBezTo>
                      <a:pt x="9382" y="6890"/>
                      <a:pt x="9451" y="6954"/>
                      <a:pt x="9532" y="6954"/>
                    </a:cubicBezTo>
                    <a:cubicBezTo>
                      <a:pt x="9535" y="6954"/>
                      <a:pt x="9539" y="6954"/>
                      <a:pt x="9542" y="6954"/>
                    </a:cubicBezTo>
                    <a:cubicBezTo>
                      <a:pt x="9628" y="6948"/>
                      <a:pt x="9692" y="6873"/>
                      <a:pt x="9687" y="6787"/>
                    </a:cubicBezTo>
                    <a:lnTo>
                      <a:pt x="9604" y="5493"/>
                    </a:lnTo>
                    <a:cubicBezTo>
                      <a:pt x="9604" y="5486"/>
                      <a:pt x="9602" y="5479"/>
                      <a:pt x="9601" y="5472"/>
                    </a:cubicBezTo>
                    <a:cubicBezTo>
                      <a:pt x="9594" y="5274"/>
                      <a:pt x="9571" y="4981"/>
                      <a:pt x="9559" y="4821"/>
                    </a:cubicBezTo>
                    <a:cubicBezTo>
                      <a:pt x="9645" y="4939"/>
                      <a:pt x="9694" y="5134"/>
                      <a:pt x="9700" y="5396"/>
                    </a:cubicBezTo>
                    <a:cubicBezTo>
                      <a:pt x="9701" y="5462"/>
                      <a:pt x="9754" y="5514"/>
                      <a:pt x="9822" y="5514"/>
                    </a:cubicBezTo>
                    <a:cubicBezTo>
                      <a:pt x="9888" y="5513"/>
                      <a:pt x="9940" y="5458"/>
                      <a:pt x="9939" y="5391"/>
                    </a:cubicBezTo>
                    <a:cubicBezTo>
                      <a:pt x="9931" y="4988"/>
                      <a:pt x="9831" y="4709"/>
                      <a:pt x="9642" y="4561"/>
                    </a:cubicBezTo>
                    <a:close/>
                    <a:moveTo>
                      <a:pt x="5448" y="2261"/>
                    </a:moveTo>
                    <a:cubicBezTo>
                      <a:pt x="6065" y="2261"/>
                      <a:pt x="6566" y="1755"/>
                      <a:pt x="6566" y="1130"/>
                    </a:cubicBezTo>
                    <a:cubicBezTo>
                      <a:pt x="6566" y="506"/>
                      <a:pt x="6065" y="0"/>
                      <a:pt x="5448" y="0"/>
                    </a:cubicBezTo>
                    <a:cubicBezTo>
                      <a:pt x="4832" y="0"/>
                      <a:pt x="4332" y="506"/>
                      <a:pt x="4332" y="1130"/>
                    </a:cubicBezTo>
                    <a:cubicBezTo>
                      <a:pt x="4332" y="1755"/>
                      <a:pt x="4832" y="2261"/>
                      <a:pt x="5448" y="2261"/>
                    </a:cubicBezTo>
                    <a:close/>
                    <a:moveTo>
                      <a:pt x="9566" y="9187"/>
                    </a:moveTo>
                    <a:cubicBezTo>
                      <a:pt x="9566" y="8589"/>
                      <a:pt x="8569" y="8079"/>
                      <a:pt x="7146" y="7846"/>
                    </a:cubicBezTo>
                    <a:lnTo>
                      <a:pt x="7197" y="8282"/>
                    </a:lnTo>
                    <a:cubicBezTo>
                      <a:pt x="7559" y="8431"/>
                      <a:pt x="7781" y="8624"/>
                      <a:pt x="7781" y="8836"/>
                    </a:cubicBezTo>
                    <a:cubicBezTo>
                      <a:pt x="7781" y="9120"/>
                      <a:pt x="7386" y="9369"/>
                      <a:pt x="6788" y="9523"/>
                    </a:cubicBezTo>
                    <a:lnTo>
                      <a:pt x="6553" y="5860"/>
                    </a:lnTo>
                    <a:cubicBezTo>
                      <a:pt x="6552" y="5836"/>
                      <a:pt x="6547" y="5814"/>
                      <a:pt x="6542" y="5791"/>
                    </a:cubicBezTo>
                    <a:cubicBezTo>
                      <a:pt x="6519" y="5139"/>
                      <a:pt x="6446" y="4174"/>
                      <a:pt x="6403" y="3649"/>
                    </a:cubicBezTo>
                    <a:cubicBezTo>
                      <a:pt x="6689" y="4036"/>
                      <a:pt x="6850" y="4677"/>
                      <a:pt x="6867" y="5540"/>
                    </a:cubicBezTo>
                    <a:cubicBezTo>
                      <a:pt x="6872" y="5758"/>
                      <a:pt x="7047" y="5931"/>
                      <a:pt x="7269" y="5931"/>
                    </a:cubicBezTo>
                    <a:cubicBezTo>
                      <a:pt x="7487" y="5926"/>
                      <a:pt x="7660" y="5744"/>
                      <a:pt x="7655" y="5524"/>
                    </a:cubicBezTo>
                    <a:cubicBezTo>
                      <a:pt x="7628" y="4200"/>
                      <a:pt x="7299" y="3281"/>
                      <a:pt x="6677" y="2794"/>
                    </a:cubicBezTo>
                    <a:cubicBezTo>
                      <a:pt x="6515" y="2666"/>
                      <a:pt x="6346" y="2557"/>
                      <a:pt x="6150" y="2489"/>
                    </a:cubicBezTo>
                    <a:cubicBezTo>
                      <a:pt x="5969" y="2425"/>
                      <a:pt x="5778" y="2390"/>
                      <a:pt x="5587" y="2376"/>
                    </a:cubicBezTo>
                    <a:lnTo>
                      <a:pt x="5875" y="5440"/>
                    </a:lnTo>
                    <a:lnTo>
                      <a:pt x="5459" y="5934"/>
                    </a:lnTo>
                    <a:lnTo>
                      <a:pt x="4983" y="5440"/>
                    </a:lnTo>
                    <a:lnTo>
                      <a:pt x="5344" y="2372"/>
                    </a:lnTo>
                    <a:cubicBezTo>
                      <a:pt x="5135" y="2379"/>
                      <a:pt x="4926" y="2413"/>
                      <a:pt x="4729" y="2484"/>
                    </a:cubicBezTo>
                    <a:cubicBezTo>
                      <a:pt x="4648" y="2513"/>
                      <a:pt x="4570" y="2548"/>
                      <a:pt x="4496" y="2592"/>
                    </a:cubicBezTo>
                    <a:cubicBezTo>
                      <a:pt x="4366" y="2669"/>
                      <a:pt x="4247" y="2762"/>
                      <a:pt x="4134" y="2863"/>
                    </a:cubicBezTo>
                    <a:cubicBezTo>
                      <a:pt x="3578" y="3362"/>
                      <a:pt x="3276" y="4228"/>
                      <a:pt x="3213" y="5512"/>
                    </a:cubicBezTo>
                    <a:cubicBezTo>
                      <a:pt x="3202" y="5732"/>
                      <a:pt x="3369" y="5919"/>
                      <a:pt x="3586" y="5930"/>
                    </a:cubicBezTo>
                    <a:cubicBezTo>
                      <a:pt x="3593" y="5931"/>
                      <a:pt x="3600" y="5931"/>
                      <a:pt x="3606" y="5931"/>
                    </a:cubicBezTo>
                    <a:cubicBezTo>
                      <a:pt x="3815" y="5931"/>
                      <a:pt x="3989" y="5765"/>
                      <a:pt x="4000" y="5552"/>
                    </a:cubicBezTo>
                    <a:cubicBezTo>
                      <a:pt x="4043" y="4683"/>
                      <a:pt x="4213" y="4034"/>
                      <a:pt x="4493" y="3649"/>
                    </a:cubicBezTo>
                    <a:cubicBezTo>
                      <a:pt x="4473" y="4053"/>
                      <a:pt x="4437" y="4787"/>
                      <a:pt x="4406" y="5536"/>
                    </a:cubicBezTo>
                    <a:cubicBezTo>
                      <a:pt x="4404" y="5550"/>
                      <a:pt x="4400" y="5563"/>
                      <a:pt x="4399" y="5577"/>
                    </a:cubicBezTo>
                    <a:lnTo>
                      <a:pt x="4121" y="9550"/>
                    </a:lnTo>
                    <a:cubicBezTo>
                      <a:pt x="3469" y="9398"/>
                      <a:pt x="3036" y="9136"/>
                      <a:pt x="3036" y="8836"/>
                    </a:cubicBezTo>
                    <a:cubicBezTo>
                      <a:pt x="3036" y="8606"/>
                      <a:pt x="3298" y="8398"/>
                      <a:pt x="3715" y="8245"/>
                    </a:cubicBezTo>
                    <a:lnTo>
                      <a:pt x="3745" y="7843"/>
                    </a:lnTo>
                    <a:cubicBezTo>
                      <a:pt x="2309" y="8075"/>
                      <a:pt x="1301" y="8586"/>
                      <a:pt x="1301" y="9187"/>
                    </a:cubicBezTo>
                    <a:cubicBezTo>
                      <a:pt x="1301" y="9666"/>
                      <a:pt x="1867" y="9963"/>
                      <a:pt x="2241" y="10125"/>
                    </a:cubicBezTo>
                    <a:cubicBezTo>
                      <a:pt x="2579" y="10272"/>
                      <a:pt x="2936" y="10374"/>
                      <a:pt x="3295" y="10452"/>
                    </a:cubicBezTo>
                    <a:cubicBezTo>
                      <a:pt x="3509" y="10498"/>
                      <a:pt x="3725" y="10536"/>
                      <a:pt x="3942" y="10566"/>
                    </a:cubicBezTo>
                    <a:cubicBezTo>
                      <a:pt x="4438" y="10635"/>
                      <a:pt x="4931" y="10667"/>
                      <a:pt x="5434" y="10667"/>
                    </a:cubicBezTo>
                    <a:cubicBezTo>
                      <a:pt x="5609" y="10667"/>
                      <a:pt x="5784" y="10662"/>
                      <a:pt x="5959" y="10654"/>
                    </a:cubicBezTo>
                    <a:cubicBezTo>
                      <a:pt x="6767" y="10615"/>
                      <a:pt x="7596" y="10506"/>
                      <a:pt x="8368" y="10227"/>
                    </a:cubicBezTo>
                    <a:cubicBezTo>
                      <a:pt x="8794" y="10073"/>
                      <a:pt x="9463" y="9799"/>
                      <a:pt x="9557" y="9286"/>
                    </a:cubicBezTo>
                    <a:cubicBezTo>
                      <a:pt x="9563" y="9253"/>
                      <a:pt x="9566" y="9220"/>
                      <a:pt x="9566" y="9187"/>
                    </a:cubicBezTo>
                    <a:close/>
                    <a:moveTo>
                      <a:pt x="5409" y="9687"/>
                    </a:moveTo>
                    <a:cubicBezTo>
                      <a:pt x="5316" y="9687"/>
                      <a:pt x="5226" y="9685"/>
                      <a:pt x="5136" y="9681"/>
                    </a:cubicBezTo>
                    <a:lnTo>
                      <a:pt x="5351" y="6608"/>
                    </a:lnTo>
                    <a:cubicBezTo>
                      <a:pt x="5390" y="6597"/>
                      <a:pt x="5429" y="6588"/>
                      <a:pt x="5462" y="6588"/>
                    </a:cubicBezTo>
                    <a:cubicBezTo>
                      <a:pt x="5501" y="6588"/>
                      <a:pt x="5539" y="6595"/>
                      <a:pt x="5577" y="6599"/>
                    </a:cubicBezTo>
                    <a:lnTo>
                      <a:pt x="5773" y="9671"/>
                    </a:lnTo>
                    <a:cubicBezTo>
                      <a:pt x="5653" y="9678"/>
                      <a:pt x="5535" y="9687"/>
                      <a:pt x="5409" y="9687"/>
                    </a:cubicBezTo>
                    <a:close/>
                    <a:moveTo>
                      <a:pt x="9863" y="6751"/>
                    </a:moveTo>
                    <a:cubicBezTo>
                      <a:pt x="9985" y="6801"/>
                      <a:pt x="10061" y="6867"/>
                      <a:pt x="10061" y="6939"/>
                    </a:cubicBezTo>
                    <a:cubicBezTo>
                      <a:pt x="10061" y="7043"/>
                      <a:pt x="9905" y="7134"/>
                      <a:pt x="9674" y="7185"/>
                    </a:cubicBezTo>
                    <a:cubicBezTo>
                      <a:pt x="9657" y="7190"/>
                      <a:pt x="9638" y="7195"/>
                      <a:pt x="9619" y="7197"/>
                    </a:cubicBezTo>
                    <a:cubicBezTo>
                      <a:pt x="9614" y="7198"/>
                      <a:pt x="9609" y="7198"/>
                      <a:pt x="9605" y="7198"/>
                    </a:cubicBezTo>
                    <a:cubicBezTo>
                      <a:pt x="9499" y="7217"/>
                      <a:pt x="9382" y="7228"/>
                      <a:pt x="9255" y="7228"/>
                    </a:cubicBezTo>
                    <a:cubicBezTo>
                      <a:pt x="8811" y="7228"/>
                      <a:pt x="8451" y="7098"/>
                      <a:pt x="8451" y="6939"/>
                    </a:cubicBezTo>
                    <a:cubicBezTo>
                      <a:pt x="8451" y="6861"/>
                      <a:pt x="8539" y="6790"/>
                      <a:pt x="8681" y="6739"/>
                    </a:cubicBezTo>
                    <a:lnTo>
                      <a:pt x="8691" y="6602"/>
                    </a:lnTo>
                    <a:cubicBezTo>
                      <a:pt x="8203" y="6681"/>
                      <a:pt x="7861" y="6854"/>
                      <a:pt x="7861" y="7058"/>
                    </a:cubicBezTo>
                    <a:cubicBezTo>
                      <a:pt x="7861" y="7335"/>
                      <a:pt x="8489" y="7560"/>
                      <a:pt x="9264" y="7560"/>
                    </a:cubicBezTo>
                    <a:cubicBezTo>
                      <a:pt x="10039" y="7560"/>
                      <a:pt x="10667" y="7335"/>
                      <a:pt x="10667" y="7058"/>
                    </a:cubicBezTo>
                    <a:cubicBezTo>
                      <a:pt x="10667" y="6855"/>
                      <a:pt x="10328" y="6682"/>
                      <a:pt x="9845" y="6603"/>
                    </a:cubicBezTo>
                    <a:lnTo>
                      <a:pt x="9863" y="6751"/>
                    </a:lnTo>
                    <a:close/>
                    <a:moveTo>
                      <a:pt x="1068" y="4056"/>
                    </a:moveTo>
                    <a:cubicBezTo>
                      <a:pt x="1068" y="3866"/>
                      <a:pt x="1220" y="3713"/>
                      <a:pt x="1407" y="3713"/>
                    </a:cubicBezTo>
                    <a:cubicBezTo>
                      <a:pt x="1594" y="3713"/>
                      <a:pt x="1747" y="3866"/>
                      <a:pt x="1747" y="4056"/>
                    </a:cubicBezTo>
                    <a:cubicBezTo>
                      <a:pt x="1747" y="4246"/>
                      <a:pt x="1594" y="4399"/>
                      <a:pt x="1407" y="4399"/>
                    </a:cubicBezTo>
                    <a:cubicBezTo>
                      <a:pt x="1220" y="4399"/>
                      <a:pt x="1068" y="4246"/>
                      <a:pt x="1068" y="4056"/>
                    </a:cubicBezTo>
                    <a:close/>
                    <a:moveTo>
                      <a:pt x="1780" y="4561"/>
                    </a:moveTo>
                    <a:cubicBezTo>
                      <a:pt x="1731" y="4523"/>
                      <a:pt x="1680" y="4489"/>
                      <a:pt x="1620" y="4469"/>
                    </a:cubicBezTo>
                    <a:cubicBezTo>
                      <a:pt x="1565" y="4449"/>
                      <a:pt x="1507" y="4439"/>
                      <a:pt x="1449" y="4434"/>
                    </a:cubicBezTo>
                    <a:lnTo>
                      <a:pt x="1537" y="5365"/>
                    </a:lnTo>
                    <a:lnTo>
                      <a:pt x="1410" y="5515"/>
                    </a:lnTo>
                    <a:lnTo>
                      <a:pt x="1266" y="5365"/>
                    </a:lnTo>
                    <a:lnTo>
                      <a:pt x="1376" y="4433"/>
                    </a:lnTo>
                    <a:cubicBezTo>
                      <a:pt x="1312" y="4435"/>
                      <a:pt x="1248" y="4446"/>
                      <a:pt x="1189" y="4467"/>
                    </a:cubicBezTo>
                    <a:cubicBezTo>
                      <a:pt x="1164" y="4476"/>
                      <a:pt x="1140" y="4487"/>
                      <a:pt x="1118" y="4500"/>
                    </a:cubicBezTo>
                    <a:cubicBezTo>
                      <a:pt x="1078" y="4523"/>
                      <a:pt x="1042" y="4551"/>
                      <a:pt x="1008" y="4582"/>
                    </a:cubicBezTo>
                    <a:cubicBezTo>
                      <a:pt x="839" y="4734"/>
                      <a:pt x="747" y="4997"/>
                      <a:pt x="728" y="5387"/>
                    </a:cubicBezTo>
                    <a:cubicBezTo>
                      <a:pt x="725" y="5454"/>
                      <a:pt x="775" y="5511"/>
                      <a:pt x="841" y="5514"/>
                    </a:cubicBezTo>
                    <a:cubicBezTo>
                      <a:pt x="843" y="5514"/>
                      <a:pt x="845" y="5514"/>
                      <a:pt x="848" y="5514"/>
                    </a:cubicBezTo>
                    <a:cubicBezTo>
                      <a:pt x="911" y="5514"/>
                      <a:pt x="964" y="5464"/>
                      <a:pt x="967" y="5399"/>
                    </a:cubicBezTo>
                    <a:cubicBezTo>
                      <a:pt x="980" y="5135"/>
                      <a:pt x="1032" y="4938"/>
                      <a:pt x="1117" y="4821"/>
                    </a:cubicBezTo>
                    <a:cubicBezTo>
                      <a:pt x="1111" y="4944"/>
                      <a:pt x="1100" y="5167"/>
                      <a:pt x="1090" y="5395"/>
                    </a:cubicBezTo>
                    <a:cubicBezTo>
                      <a:pt x="1090" y="5399"/>
                      <a:pt x="1089" y="5403"/>
                      <a:pt x="1088" y="5407"/>
                    </a:cubicBezTo>
                    <a:lnTo>
                      <a:pt x="993" y="6776"/>
                    </a:lnTo>
                    <a:cubicBezTo>
                      <a:pt x="987" y="6863"/>
                      <a:pt x="1051" y="6938"/>
                      <a:pt x="1136" y="6944"/>
                    </a:cubicBezTo>
                    <a:cubicBezTo>
                      <a:pt x="1140" y="6944"/>
                      <a:pt x="1144" y="6944"/>
                      <a:pt x="1148" y="6944"/>
                    </a:cubicBezTo>
                    <a:cubicBezTo>
                      <a:pt x="1228" y="6944"/>
                      <a:pt x="1296" y="6881"/>
                      <a:pt x="1302" y="6798"/>
                    </a:cubicBezTo>
                    <a:lnTo>
                      <a:pt x="1378" y="5720"/>
                    </a:lnTo>
                    <a:cubicBezTo>
                      <a:pt x="1389" y="5717"/>
                      <a:pt x="1401" y="5714"/>
                      <a:pt x="1411" y="5714"/>
                    </a:cubicBezTo>
                    <a:cubicBezTo>
                      <a:pt x="1423" y="5714"/>
                      <a:pt x="1435" y="5716"/>
                      <a:pt x="1446" y="5717"/>
                    </a:cubicBezTo>
                    <a:lnTo>
                      <a:pt x="1516" y="6807"/>
                    </a:lnTo>
                    <a:cubicBezTo>
                      <a:pt x="1521" y="6890"/>
                      <a:pt x="1589" y="6954"/>
                      <a:pt x="1671" y="6954"/>
                    </a:cubicBezTo>
                    <a:cubicBezTo>
                      <a:pt x="1674" y="6954"/>
                      <a:pt x="1677" y="6954"/>
                      <a:pt x="1681" y="6954"/>
                    </a:cubicBezTo>
                    <a:cubicBezTo>
                      <a:pt x="1766" y="6948"/>
                      <a:pt x="1831" y="6873"/>
                      <a:pt x="1826" y="6787"/>
                    </a:cubicBezTo>
                    <a:lnTo>
                      <a:pt x="1743" y="5493"/>
                    </a:lnTo>
                    <a:cubicBezTo>
                      <a:pt x="1742" y="5486"/>
                      <a:pt x="1741" y="5479"/>
                      <a:pt x="1739" y="5472"/>
                    </a:cubicBezTo>
                    <a:cubicBezTo>
                      <a:pt x="1732" y="5274"/>
                      <a:pt x="1710" y="4981"/>
                      <a:pt x="1697" y="4821"/>
                    </a:cubicBezTo>
                    <a:cubicBezTo>
                      <a:pt x="1784" y="4939"/>
                      <a:pt x="1833" y="5134"/>
                      <a:pt x="1838" y="5396"/>
                    </a:cubicBezTo>
                    <a:cubicBezTo>
                      <a:pt x="1840" y="5462"/>
                      <a:pt x="1893" y="5514"/>
                      <a:pt x="1960" y="5514"/>
                    </a:cubicBezTo>
                    <a:cubicBezTo>
                      <a:pt x="2027" y="5513"/>
                      <a:pt x="2079" y="5458"/>
                      <a:pt x="2078" y="5391"/>
                    </a:cubicBezTo>
                    <a:cubicBezTo>
                      <a:pt x="2069" y="4988"/>
                      <a:pt x="1969" y="4709"/>
                      <a:pt x="1780" y="4561"/>
                    </a:cubicBezTo>
                    <a:close/>
                    <a:moveTo>
                      <a:pt x="2002" y="6751"/>
                    </a:moveTo>
                    <a:cubicBezTo>
                      <a:pt x="2124" y="6801"/>
                      <a:pt x="2200" y="6867"/>
                      <a:pt x="2200" y="6939"/>
                    </a:cubicBezTo>
                    <a:cubicBezTo>
                      <a:pt x="2200" y="7043"/>
                      <a:pt x="2044" y="7134"/>
                      <a:pt x="1813" y="7185"/>
                    </a:cubicBezTo>
                    <a:cubicBezTo>
                      <a:pt x="1795" y="7190"/>
                      <a:pt x="1777" y="7195"/>
                      <a:pt x="1758" y="7197"/>
                    </a:cubicBezTo>
                    <a:cubicBezTo>
                      <a:pt x="1753" y="7198"/>
                      <a:pt x="1748" y="7198"/>
                      <a:pt x="1743" y="7198"/>
                    </a:cubicBezTo>
                    <a:cubicBezTo>
                      <a:pt x="1637" y="7217"/>
                      <a:pt x="1520" y="7228"/>
                      <a:pt x="1394" y="7228"/>
                    </a:cubicBezTo>
                    <a:cubicBezTo>
                      <a:pt x="950" y="7228"/>
                      <a:pt x="589" y="7098"/>
                      <a:pt x="589" y="6939"/>
                    </a:cubicBezTo>
                    <a:cubicBezTo>
                      <a:pt x="589" y="6861"/>
                      <a:pt x="678" y="6790"/>
                      <a:pt x="820" y="6739"/>
                    </a:cubicBezTo>
                    <a:lnTo>
                      <a:pt x="830" y="6602"/>
                    </a:lnTo>
                    <a:cubicBezTo>
                      <a:pt x="342" y="6681"/>
                      <a:pt x="0" y="6854"/>
                      <a:pt x="0" y="7058"/>
                    </a:cubicBezTo>
                    <a:cubicBezTo>
                      <a:pt x="0" y="7335"/>
                      <a:pt x="628" y="7560"/>
                      <a:pt x="1403" y="7560"/>
                    </a:cubicBezTo>
                    <a:cubicBezTo>
                      <a:pt x="2177" y="7560"/>
                      <a:pt x="2805" y="7335"/>
                      <a:pt x="2805" y="7058"/>
                    </a:cubicBezTo>
                    <a:cubicBezTo>
                      <a:pt x="2805" y="6855"/>
                      <a:pt x="2467" y="6682"/>
                      <a:pt x="1984" y="6603"/>
                    </a:cubicBezTo>
                    <a:lnTo>
                      <a:pt x="2002" y="675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" name="î$ļiḍe">
                <a:extLst>
                  <a:ext uri="{FF2B5EF4-FFF2-40B4-BE49-F238E27FC236}">
                    <a16:creationId xmlns:a16="http://schemas.microsoft.com/office/drawing/2014/main" id="{5A39FB55-E549-4BFA-BFE0-6932C8696BD1}"/>
                  </a:ext>
                </a:extLst>
              </p:cNvPr>
              <p:cNvSpPr/>
              <p:nvPr/>
            </p:nvSpPr>
            <p:spPr>
              <a:xfrm>
                <a:off x="1628940" y="1452404"/>
                <a:ext cx="1218772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400" b="1">
                    <a:solidFill>
                      <a:schemeClr val="tx1"/>
                    </a:solidFill>
                    <a:cs typeface="+mn-ea"/>
                    <a:sym typeface="+mn-lt"/>
                  </a:rPr>
                  <a:t>…text</a:t>
                </a:r>
                <a:endParaRPr lang="id-ID" altLang="zh-CN" sz="14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ïŝḻiďe">
                <a:extLst>
                  <a:ext uri="{FF2B5EF4-FFF2-40B4-BE49-F238E27FC236}">
                    <a16:creationId xmlns:a16="http://schemas.microsoft.com/office/drawing/2014/main" id="{FEDE2427-DAF1-4CD7-B257-F2A7BDD98166}"/>
                  </a:ext>
                </a:extLst>
              </p:cNvPr>
              <p:cNvSpPr/>
              <p:nvPr/>
            </p:nvSpPr>
            <p:spPr>
              <a:xfrm>
                <a:off x="4211313" y="1452404"/>
                <a:ext cx="1218772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400" b="1">
                    <a:solidFill>
                      <a:schemeClr val="tx1"/>
                    </a:solidFill>
                    <a:cs typeface="+mn-ea"/>
                    <a:sym typeface="+mn-lt"/>
                  </a:rPr>
                  <a:t>…text</a:t>
                </a:r>
                <a:endParaRPr lang="id-ID" altLang="zh-CN" sz="14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ísḷiḑè">
                <a:extLst>
                  <a:ext uri="{FF2B5EF4-FFF2-40B4-BE49-F238E27FC236}">
                    <a16:creationId xmlns:a16="http://schemas.microsoft.com/office/drawing/2014/main" id="{F1571309-8795-42AD-AEF7-7EB07083FA71}"/>
                  </a:ext>
                </a:extLst>
              </p:cNvPr>
              <p:cNvSpPr/>
              <p:nvPr/>
            </p:nvSpPr>
            <p:spPr>
              <a:xfrm>
                <a:off x="6793686" y="1452404"/>
                <a:ext cx="1218772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400" b="1">
                    <a:solidFill>
                      <a:schemeClr val="tx1"/>
                    </a:solidFill>
                    <a:cs typeface="+mn-ea"/>
                    <a:sym typeface="+mn-lt"/>
                  </a:rPr>
                  <a:t>…text</a:t>
                </a:r>
                <a:endParaRPr lang="id-ID" altLang="zh-CN" sz="14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îṡḻîḓê">
                <a:extLst>
                  <a:ext uri="{FF2B5EF4-FFF2-40B4-BE49-F238E27FC236}">
                    <a16:creationId xmlns:a16="http://schemas.microsoft.com/office/drawing/2014/main" id="{08E96AC2-EF60-44C5-9367-1267F33DF6E5}"/>
                  </a:ext>
                </a:extLst>
              </p:cNvPr>
              <p:cNvSpPr/>
              <p:nvPr/>
            </p:nvSpPr>
            <p:spPr>
              <a:xfrm>
                <a:off x="9376059" y="1452404"/>
                <a:ext cx="1218772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400" b="1">
                    <a:solidFill>
                      <a:schemeClr val="tx1"/>
                    </a:solidFill>
                    <a:cs typeface="+mn-ea"/>
                    <a:sym typeface="+mn-lt"/>
                  </a:rPr>
                  <a:t>…text</a:t>
                </a:r>
                <a:endParaRPr lang="id-ID" altLang="zh-CN" sz="14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ïṥḷïḍè">
                <a:extLst>
                  <a:ext uri="{FF2B5EF4-FFF2-40B4-BE49-F238E27FC236}">
                    <a16:creationId xmlns:a16="http://schemas.microsoft.com/office/drawing/2014/main" id="{964303C4-5BE2-49C9-9D2A-D2BA3E3CDD2D}"/>
                  </a:ext>
                </a:extLst>
              </p:cNvPr>
              <p:cNvSpPr/>
              <p:nvPr/>
            </p:nvSpPr>
            <p:spPr>
              <a:xfrm>
                <a:off x="1628940" y="5341591"/>
                <a:ext cx="1218772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400" b="1">
                    <a:solidFill>
                      <a:schemeClr val="tx1"/>
                    </a:solidFill>
                    <a:cs typeface="+mn-ea"/>
                    <a:sym typeface="+mn-lt"/>
                  </a:rPr>
                  <a:t>…text</a:t>
                </a:r>
                <a:endParaRPr lang="id-ID" altLang="zh-CN" sz="14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ïşľîḍé">
                <a:extLst>
                  <a:ext uri="{FF2B5EF4-FFF2-40B4-BE49-F238E27FC236}">
                    <a16:creationId xmlns:a16="http://schemas.microsoft.com/office/drawing/2014/main" id="{9B8E4A38-E0F7-4120-8B84-3BCF150EC229}"/>
                  </a:ext>
                </a:extLst>
              </p:cNvPr>
              <p:cNvSpPr/>
              <p:nvPr/>
            </p:nvSpPr>
            <p:spPr>
              <a:xfrm>
                <a:off x="4211313" y="5341591"/>
                <a:ext cx="1218772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400" b="1">
                    <a:solidFill>
                      <a:schemeClr val="tx1"/>
                    </a:solidFill>
                    <a:cs typeface="+mn-ea"/>
                    <a:sym typeface="+mn-lt"/>
                  </a:rPr>
                  <a:t>…text</a:t>
                </a:r>
                <a:endParaRPr lang="id-ID" altLang="zh-CN" sz="14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3" name="iṣľïḋê">
                <a:extLst>
                  <a:ext uri="{FF2B5EF4-FFF2-40B4-BE49-F238E27FC236}">
                    <a16:creationId xmlns:a16="http://schemas.microsoft.com/office/drawing/2014/main" id="{D5D43A8C-55AA-4485-ABEB-D0071941D4C7}"/>
                  </a:ext>
                </a:extLst>
              </p:cNvPr>
              <p:cNvSpPr/>
              <p:nvPr/>
            </p:nvSpPr>
            <p:spPr>
              <a:xfrm>
                <a:off x="6793686" y="5341591"/>
                <a:ext cx="1218772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400" b="1">
                    <a:solidFill>
                      <a:schemeClr val="tx1"/>
                    </a:solidFill>
                    <a:cs typeface="+mn-ea"/>
                    <a:sym typeface="+mn-lt"/>
                  </a:rPr>
                  <a:t>…text</a:t>
                </a:r>
                <a:endParaRPr lang="id-ID" altLang="zh-CN" sz="14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îŝļïde">
                <a:extLst>
                  <a:ext uri="{FF2B5EF4-FFF2-40B4-BE49-F238E27FC236}">
                    <a16:creationId xmlns:a16="http://schemas.microsoft.com/office/drawing/2014/main" id="{0F9E19D5-FD8D-4F33-A46E-AE027F7385FC}"/>
                  </a:ext>
                </a:extLst>
              </p:cNvPr>
              <p:cNvSpPr/>
              <p:nvPr/>
            </p:nvSpPr>
            <p:spPr>
              <a:xfrm>
                <a:off x="9376059" y="5341591"/>
                <a:ext cx="1218772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1400" b="1">
                    <a:solidFill>
                      <a:schemeClr val="tx1"/>
                    </a:solidFill>
                    <a:cs typeface="+mn-ea"/>
                    <a:sym typeface="+mn-lt"/>
                  </a:rPr>
                  <a:t>…text</a:t>
                </a:r>
                <a:endParaRPr lang="id-ID" altLang="zh-CN" sz="14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íṩlîḋè">
              <a:extLst>
                <a:ext uri="{FF2B5EF4-FFF2-40B4-BE49-F238E27FC236}">
                  <a16:creationId xmlns:a16="http://schemas.microsoft.com/office/drawing/2014/main" id="{E5898D04-F8CE-4D81-9377-4E1020532D17}"/>
                </a:ext>
              </a:extLst>
            </p:cNvPr>
            <p:cNvGrpSpPr/>
            <p:nvPr/>
          </p:nvGrpSpPr>
          <p:grpSpPr>
            <a:xfrm>
              <a:off x="660399" y="1323168"/>
              <a:ext cx="3119649" cy="1391450"/>
              <a:chOff x="1263421" y="2072098"/>
              <a:chExt cx="3202566" cy="1391450"/>
            </a:xfrm>
          </p:grpSpPr>
          <p:sp>
            <p:nvSpPr>
              <p:cNvPr id="16" name="ísļidê">
                <a:extLst>
                  <a:ext uri="{FF2B5EF4-FFF2-40B4-BE49-F238E27FC236}">
                    <a16:creationId xmlns:a16="http://schemas.microsoft.com/office/drawing/2014/main" id="{8B37269E-5915-4EF6-821B-1F00FCC70706}"/>
                  </a:ext>
                </a:extLst>
              </p:cNvPr>
              <p:cNvSpPr/>
              <p:nvPr/>
            </p:nvSpPr>
            <p:spPr>
              <a:xfrm>
                <a:off x="1263421" y="2072098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US" altLang="zh-CN" sz="1600" b="1" dirty="0">
                    <a:solidFill>
                      <a:schemeClr val="tx1"/>
                    </a:solidFill>
                    <a:cs typeface="+mn-ea"/>
                    <a:sym typeface="+mn-lt"/>
                  </a:rPr>
                  <a:t>Text here</a:t>
                </a:r>
                <a:endParaRPr lang="id-ID" altLang="zh-CN" sz="16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" name="işľîḋê">
                <a:extLst>
                  <a:ext uri="{FF2B5EF4-FFF2-40B4-BE49-F238E27FC236}">
                    <a16:creationId xmlns:a16="http://schemas.microsoft.com/office/drawing/2014/main" id="{6E86626C-12B5-4082-94E5-EC9D1B7943F6}"/>
                  </a:ext>
                </a:extLst>
              </p:cNvPr>
              <p:cNvSpPr/>
              <p:nvPr/>
            </p:nvSpPr>
            <p:spPr bwMode="auto">
              <a:xfrm>
                <a:off x="1263421" y="2497268"/>
                <a:ext cx="3202566" cy="966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11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ï$ḻíḋè">
              <a:extLst>
                <a:ext uri="{FF2B5EF4-FFF2-40B4-BE49-F238E27FC236}">
                  <a16:creationId xmlns:a16="http://schemas.microsoft.com/office/drawing/2014/main" id="{7D4CC9FB-4B17-4E37-85AD-C6AF03EF2327}"/>
                </a:ext>
              </a:extLst>
            </p:cNvPr>
            <p:cNvGrpSpPr/>
            <p:nvPr/>
          </p:nvGrpSpPr>
          <p:grpSpPr>
            <a:xfrm>
              <a:off x="660399" y="2955502"/>
              <a:ext cx="3119649" cy="1391450"/>
              <a:chOff x="1263421" y="2072098"/>
              <a:chExt cx="3202566" cy="1391450"/>
            </a:xfrm>
          </p:grpSpPr>
          <p:sp>
            <p:nvSpPr>
              <p:cNvPr id="14" name="ísľîḋê">
                <a:extLst>
                  <a:ext uri="{FF2B5EF4-FFF2-40B4-BE49-F238E27FC236}">
                    <a16:creationId xmlns:a16="http://schemas.microsoft.com/office/drawing/2014/main" id="{B1E3510B-1C0C-454E-A124-E2A54D2303B3}"/>
                  </a:ext>
                </a:extLst>
              </p:cNvPr>
              <p:cNvSpPr/>
              <p:nvPr/>
            </p:nvSpPr>
            <p:spPr>
              <a:xfrm>
                <a:off x="1263421" y="2072098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US" altLang="zh-CN" sz="1600" b="1" dirty="0">
                    <a:solidFill>
                      <a:schemeClr val="tx1"/>
                    </a:solidFill>
                    <a:cs typeface="+mn-ea"/>
                    <a:sym typeface="+mn-lt"/>
                  </a:rPr>
                  <a:t>Text here</a:t>
                </a:r>
                <a:endParaRPr lang="id-ID" altLang="zh-CN" sz="16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îṣḷiďê">
                <a:extLst>
                  <a:ext uri="{FF2B5EF4-FFF2-40B4-BE49-F238E27FC236}">
                    <a16:creationId xmlns:a16="http://schemas.microsoft.com/office/drawing/2014/main" id="{7B64E4DE-9D9F-4156-ADE2-8594E616F4CC}"/>
                  </a:ext>
                </a:extLst>
              </p:cNvPr>
              <p:cNvSpPr/>
              <p:nvPr/>
            </p:nvSpPr>
            <p:spPr bwMode="auto">
              <a:xfrm>
                <a:off x="1263421" y="2497268"/>
                <a:ext cx="3202566" cy="966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íṥḷiḓè">
              <a:extLst>
                <a:ext uri="{FF2B5EF4-FFF2-40B4-BE49-F238E27FC236}">
                  <a16:creationId xmlns:a16="http://schemas.microsoft.com/office/drawing/2014/main" id="{C80B993E-BE83-4939-8111-5D2E4C4DF061}"/>
                </a:ext>
              </a:extLst>
            </p:cNvPr>
            <p:cNvGrpSpPr/>
            <p:nvPr/>
          </p:nvGrpSpPr>
          <p:grpSpPr>
            <a:xfrm>
              <a:off x="660399" y="4587836"/>
              <a:ext cx="3119649" cy="1391450"/>
              <a:chOff x="1263421" y="2072098"/>
              <a:chExt cx="3202566" cy="1391450"/>
            </a:xfrm>
          </p:grpSpPr>
          <p:sp>
            <p:nvSpPr>
              <p:cNvPr id="12" name="ïṧ1ïde">
                <a:extLst>
                  <a:ext uri="{FF2B5EF4-FFF2-40B4-BE49-F238E27FC236}">
                    <a16:creationId xmlns:a16="http://schemas.microsoft.com/office/drawing/2014/main" id="{C97DCAEB-3CE3-439A-9F0D-D253834B68B8}"/>
                  </a:ext>
                </a:extLst>
              </p:cNvPr>
              <p:cNvSpPr/>
              <p:nvPr/>
            </p:nvSpPr>
            <p:spPr>
              <a:xfrm>
                <a:off x="1263421" y="2072098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US" altLang="zh-CN" sz="1600" b="1" dirty="0">
                    <a:solidFill>
                      <a:schemeClr val="tx1"/>
                    </a:solidFill>
                    <a:cs typeface="+mn-ea"/>
                    <a:sym typeface="+mn-lt"/>
                  </a:rPr>
                  <a:t>Text here</a:t>
                </a:r>
                <a:endParaRPr lang="id-ID" altLang="zh-CN" sz="1600" b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" name="íṧľïḍe">
                <a:extLst>
                  <a:ext uri="{FF2B5EF4-FFF2-40B4-BE49-F238E27FC236}">
                    <a16:creationId xmlns:a16="http://schemas.microsoft.com/office/drawing/2014/main" id="{FA7816E9-D698-4C84-A03B-84C16B4CDCEB}"/>
                  </a:ext>
                </a:extLst>
              </p:cNvPr>
              <p:cNvSpPr/>
              <p:nvPr/>
            </p:nvSpPr>
            <p:spPr bwMode="auto">
              <a:xfrm>
                <a:off x="1263421" y="2497268"/>
                <a:ext cx="3202566" cy="966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1100" dirty="0">
                  <a:cs typeface="+mn-ea"/>
                  <a:sym typeface="+mn-lt"/>
                </a:endParaRPr>
              </a:p>
            </p:txBody>
          </p:sp>
        </p:grp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4FC4F847-EBE2-43BB-8C79-50EAFE805B47}"/>
                </a:ext>
              </a:extLst>
            </p:cNvPr>
            <p:cNvCxnSpPr>
              <a:cxnSpLocks/>
            </p:cNvCxnSpPr>
            <p:nvPr/>
          </p:nvCxnSpPr>
          <p:spPr>
            <a:xfrm>
              <a:off x="660399" y="2835060"/>
              <a:ext cx="3119649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021AE44B-875B-4539-90ED-1111BCD88A94}"/>
                </a:ext>
              </a:extLst>
            </p:cNvPr>
            <p:cNvCxnSpPr>
              <a:cxnSpLocks/>
            </p:cNvCxnSpPr>
            <p:nvPr/>
          </p:nvCxnSpPr>
          <p:spPr>
            <a:xfrm>
              <a:off x="660399" y="4467394"/>
              <a:ext cx="3119649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328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36976" y="1096929"/>
            <a:ext cx="10518047" cy="4722975"/>
            <a:chOff x="835753" y="1786246"/>
            <a:chExt cx="10518047" cy="4722975"/>
          </a:xfrm>
        </p:grpSpPr>
        <p:cxnSp>
          <p:nvCxnSpPr>
            <p:cNvPr id="8" name="直接连接符 7"/>
            <p:cNvCxnSpPr>
              <a:stCxn id="16" idx="5"/>
            </p:cNvCxnSpPr>
            <p:nvPr/>
          </p:nvCxnSpPr>
          <p:spPr>
            <a:xfrm>
              <a:off x="4830298" y="3082813"/>
              <a:ext cx="575420" cy="453763"/>
            </a:xfrm>
            <a:prstGeom prst="line">
              <a:avLst/>
            </a:prstGeom>
            <a:ln>
              <a:solidFill>
                <a:srgbClr val="8FA6A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>
              <a:stCxn id="12" idx="7"/>
              <a:endCxn id="13" idx="3"/>
            </p:cNvCxnSpPr>
            <p:nvPr/>
          </p:nvCxnSpPr>
          <p:spPr>
            <a:xfrm flipV="1">
              <a:off x="6585013" y="2665139"/>
              <a:ext cx="779532" cy="510172"/>
            </a:xfrm>
            <a:prstGeom prst="line">
              <a:avLst/>
            </a:prstGeom>
            <a:ln>
              <a:solidFill>
                <a:srgbClr val="8FA6A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>
              <a:stCxn id="12" idx="5"/>
            </p:cNvCxnSpPr>
            <p:nvPr/>
          </p:nvCxnSpPr>
          <p:spPr>
            <a:xfrm>
              <a:off x="6585013" y="4287807"/>
              <a:ext cx="647262" cy="324534"/>
            </a:xfrm>
            <a:prstGeom prst="line">
              <a:avLst/>
            </a:prstGeom>
            <a:ln>
              <a:solidFill>
                <a:srgbClr val="8FA6A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>
              <a:stCxn id="12" idx="3"/>
            </p:cNvCxnSpPr>
            <p:nvPr/>
          </p:nvCxnSpPr>
          <p:spPr>
            <a:xfrm flipH="1">
              <a:off x="4679577" y="4287807"/>
              <a:ext cx="792940" cy="1279275"/>
            </a:xfrm>
            <a:prstGeom prst="line">
              <a:avLst/>
            </a:prstGeom>
            <a:ln>
              <a:solidFill>
                <a:srgbClr val="8FA6A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/>
            <p:cNvSpPr/>
            <p:nvPr/>
          </p:nvSpPr>
          <p:spPr>
            <a:xfrm>
              <a:off x="5242112" y="2944906"/>
              <a:ext cx="1573306" cy="15733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7232275" y="1894214"/>
              <a:ext cx="903195" cy="9031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TEXT2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7109014" y="4329953"/>
              <a:ext cx="807244" cy="80724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TEXT4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141272" y="5393531"/>
              <a:ext cx="807244" cy="80724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TEXT3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141272" y="2393787"/>
              <a:ext cx="807244" cy="80724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TEXT1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8158320" y="2155578"/>
              <a:ext cx="3195480" cy="11156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4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8158319" y="1786246"/>
              <a:ext cx="309500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输入你的标题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7979750" y="4966939"/>
              <a:ext cx="3195480" cy="11156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4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7979749" y="4597607"/>
              <a:ext cx="309500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输入你的标题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847805" y="5393531"/>
              <a:ext cx="3195480" cy="11156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4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948280" y="5024199"/>
              <a:ext cx="309500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输入你的标题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835753" y="2618780"/>
              <a:ext cx="3195480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4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  <a:p>
              <a:pPr algn="r"/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.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936228" y="2249448"/>
              <a:ext cx="309500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输入你的标题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5118008" y="3399658"/>
              <a:ext cx="186690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输入你的标题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5276121" y="3702733"/>
              <a:ext cx="163975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cs typeface="+mn-ea"/>
                  <a:sym typeface="+mn-lt"/>
                </a:rPr>
                <a:t>ante ipsum primis in faucibus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1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200">
        <p:random/>
      </p:transition>
    </mc:Choice>
    <mc:Fallback xmlns="">
      <p:transition spd="slow" advTm="42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40"/>
          <p:cNvGrpSpPr/>
          <p:nvPr/>
        </p:nvGrpSpPr>
        <p:grpSpPr>
          <a:xfrm>
            <a:off x="1696517" y="1105635"/>
            <a:ext cx="3768428" cy="4730111"/>
            <a:chOff x="1665167" y="1115627"/>
            <a:chExt cx="3769590" cy="4730110"/>
          </a:xfrm>
        </p:grpSpPr>
        <p:sp>
          <p:nvSpPr>
            <p:cNvPr id="42" name="圆角矩形 41"/>
            <p:cNvSpPr/>
            <p:nvPr/>
          </p:nvSpPr>
          <p:spPr>
            <a:xfrm>
              <a:off x="1665167" y="1190610"/>
              <a:ext cx="3769590" cy="4655127"/>
            </a:xfrm>
            <a:prstGeom prst="roundRect">
              <a:avLst>
                <a:gd name="adj" fmla="val 4670"/>
              </a:avLst>
            </a:prstGeom>
            <a:solidFill>
              <a:schemeClr val="accent2"/>
            </a:solidFill>
            <a:ln w="222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397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1884385" y="1360824"/>
              <a:ext cx="3331153" cy="4156364"/>
            </a:xfrm>
            <a:prstGeom prst="roundRect">
              <a:avLst>
                <a:gd name="adj" fmla="val 0"/>
              </a:avLst>
            </a:prstGeom>
            <a:gradFill>
              <a:gsLst>
                <a:gs pos="52000">
                  <a:srgbClr val="F4F4F4"/>
                </a:gs>
                <a:gs pos="0">
                  <a:schemeClr val="bg1"/>
                </a:gs>
                <a:gs pos="100000">
                  <a:srgbClr val="E2E2E2"/>
                </a:gs>
              </a:gsLst>
              <a:lin ang="0" scaled="0"/>
            </a:gradFill>
            <a:ln w="25400">
              <a:noFill/>
            </a:ln>
            <a:effectLst>
              <a:outerShdw blurRad="177800" dist="889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grpSp>
          <p:nvGrpSpPr>
            <p:cNvPr id="3" name="组合 43"/>
            <p:cNvGrpSpPr/>
            <p:nvPr/>
          </p:nvGrpSpPr>
          <p:grpSpPr>
            <a:xfrm>
              <a:off x="1965492" y="1443022"/>
              <a:ext cx="3168938" cy="213302"/>
              <a:chOff x="2149634" y="1165384"/>
              <a:chExt cx="3485832" cy="234632"/>
            </a:xfrm>
          </p:grpSpPr>
          <p:grpSp>
            <p:nvGrpSpPr>
              <p:cNvPr id="4" name="组合 78"/>
              <p:cNvGrpSpPr/>
              <p:nvPr/>
            </p:nvGrpSpPr>
            <p:grpSpPr>
              <a:xfrm>
                <a:off x="2149634" y="1165384"/>
                <a:ext cx="234632" cy="234632"/>
                <a:chOff x="2483009" y="1114425"/>
                <a:chExt cx="209550" cy="209550"/>
              </a:xfrm>
            </p:grpSpPr>
            <p:sp>
              <p:nvSpPr>
                <p:cNvPr id="107" name="椭圆 106"/>
                <p:cNvSpPr/>
                <p:nvPr/>
              </p:nvSpPr>
              <p:spPr>
                <a:xfrm>
                  <a:off x="2483009" y="1114425"/>
                  <a:ext cx="209550" cy="209550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08" name="椭圆 107"/>
                <p:cNvSpPr/>
                <p:nvPr/>
              </p:nvSpPr>
              <p:spPr>
                <a:xfrm>
                  <a:off x="2502059" y="1133475"/>
                  <a:ext cx="171450" cy="17145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" name="组合 79"/>
              <p:cNvGrpSpPr/>
              <p:nvPr/>
            </p:nvGrpSpPr>
            <p:grpSpPr>
              <a:xfrm>
                <a:off x="2510879" y="1165384"/>
                <a:ext cx="234632" cy="234632"/>
                <a:chOff x="2483009" y="1114425"/>
                <a:chExt cx="209550" cy="209550"/>
              </a:xfrm>
            </p:grpSpPr>
            <p:sp>
              <p:nvSpPr>
                <p:cNvPr id="105" name="椭圆 104"/>
                <p:cNvSpPr/>
                <p:nvPr/>
              </p:nvSpPr>
              <p:spPr>
                <a:xfrm>
                  <a:off x="2483009" y="1114425"/>
                  <a:ext cx="209550" cy="209550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06" name="椭圆 105"/>
                <p:cNvSpPr/>
                <p:nvPr/>
              </p:nvSpPr>
              <p:spPr>
                <a:xfrm>
                  <a:off x="2502059" y="1133475"/>
                  <a:ext cx="171450" cy="17145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6" name="组合 80"/>
              <p:cNvGrpSpPr/>
              <p:nvPr/>
            </p:nvGrpSpPr>
            <p:grpSpPr>
              <a:xfrm>
                <a:off x="2872123" y="1165384"/>
                <a:ext cx="234632" cy="234632"/>
                <a:chOff x="2483009" y="1114425"/>
                <a:chExt cx="209550" cy="209550"/>
              </a:xfrm>
            </p:grpSpPr>
            <p:sp>
              <p:nvSpPr>
                <p:cNvPr id="103" name="椭圆 102"/>
                <p:cNvSpPr/>
                <p:nvPr/>
              </p:nvSpPr>
              <p:spPr>
                <a:xfrm>
                  <a:off x="2483009" y="1114425"/>
                  <a:ext cx="209550" cy="209550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04" name="椭圆 103"/>
                <p:cNvSpPr/>
                <p:nvPr/>
              </p:nvSpPr>
              <p:spPr>
                <a:xfrm>
                  <a:off x="2502059" y="1133475"/>
                  <a:ext cx="171450" cy="17145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7" name="组合 81"/>
              <p:cNvGrpSpPr/>
              <p:nvPr/>
            </p:nvGrpSpPr>
            <p:grpSpPr>
              <a:xfrm>
                <a:off x="3233367" y="1165384"/>
                <a:ext cx="234632" cy="234632"/>
                <a:chOff x="2483009" y="1114425"/>
                <a:chExt cx="209550" cy="209550"/>
              </a:xfrm>
            </p:grpSpPr>
            <p:sp>
              <p:nvSpPr>
                <p:cNvPr id="101" name="椭圆 100"/>
                <p:cNvSpPr/>
                <p:nvPr/>
              </p:nvSpPr>
              <p:spPr>
                <a:xfrm>
                  <a:off x="2483009" y="1114425"/>
                  <a:ext cx="209550" cy="209550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02" name="椭圆 101"/>
                <p:cNvSpPr/>
                <p:nvPr/>
              </p:nvSpPr>
              <p:spPr>
                <a:xfrm>
                  <a:off x="2502059" y="1133475"/>
                  <a:ext cx="171450" cy="17145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8" name="组合 82"/>
              <p:cNvGrpSpPr/>
              <p:nvPr/>
            </p:nvGrpSpPr>
            <p:grpSpPr>
              <a:xfrm>
                <a:off x="3594612" y="1165384"/>
                <a:ext cx="234632" cy="234632"/>
                <a:chOff x="2483009" y="1114425"/>
                <a:chExt cx="209550" cy="209550"/>
              </a:xfrm>
            </p:grpSpPr>
            <p:sp>
              <p:nvSpPr>
                <p:cNvPr id="99" name="椭圆 98"/>
                <p:cNvSpPr/>
                <p:nvPr/>
              </p:nvSpPr>
              <p:spPr>
                <a:xfrm>
                  <a:off x="2483009" y="1114425"/>
                  <a:ext cx="209550" cy="209550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00" name="椭圆 99"/>
                <p:cNvSpPr/>
                <p:nvPr/>
              </p:nvSpPr>
              <p:spPr>
                <a:xfrm>
                  <a:off x="2502059" y="1133475"/>
                  <a:ext cx="171450" cy="17145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9" name="组合 83"/>
              <p:cNvGrpSpPr/>
              <p:nvPr/>
            </p:nvGrpSpPr>
            <p:grpSpPr>
              <a:xfrm>
                <a:off x="3955856" y="1165384"/>
                <a:ext cx="234632" cy="234632"/>
                <a:chOff x="2483009" y="1114425"/>
                <a:chExt cx="209550" cy="209550"/>
              </a:xfrm>
            </p:grpSpPr>
            <p:sp>
              <p:nvSpPr>
                <p:cNvPr id="97" name="椭圆 96"/>
                <p:cNvSpPr/>
                <p:nvPr/>
              </p:nvSpPr>
              <p:spPr>
                <a:xfrm>
                  <a:off x="2483009" y="1114425"/>
                  <a:ext cx="209550" cy="209550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8" name="椭圆 97"/>
                <p:cNvSpPr/>
                <p:nvPr/>
              </p:nvSpPr>
              <p:spPr>
                <a:xfrm>
                  <a:off x="2502059" y="1133475"/>
                  <a:ext cx="171450" cy="17145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0" name="组合 84"/>
              <p:cNvGrpSpPr/>
              <p:nvPr/>
            </p:nvGrpSpPr>
            <p:grpSpPr>
              <a:xfrm>
                <a:off x="4317101" y="1165384"/>
                <a:ext cx="234632" cy="234632"/>
                <a:chOff x="2483009" y="1114425"/>
                <a:chExt cx="209550" cy="209550"/>
              </a:xfrm>
            </p:grpSpPr>
            <p:sp>
              <p:nvSpPr>
                <p:cNvPr id="95" name="椭圆 94"/>
                <p:cNvSpPr/>
                <p:nvPr/>
              </p:nvSpPr>
              <p:spPr>
                <a:xfrm>
                  <a:off x="2483009" y="1114425"/>
                  <a:ext cx="209550" cy="209550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6" name="椭圆 95"/>
                <p:cNvSpPr/>
                <p:nvPr/>
              </p:nvSpPr>
              <p:spPr>
                <a:xfrm>
                  <a:off x="2502059" y="1133475"/>
                  <a:ext cx="171450" cy="17145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1" name="组合 85"/>
              <p:cNvGrpSpPr/>
              <p:nvPr/>
            </p:nvGrpSpPr>
            <p:grpSpPr>
              <a:xfrm>
                <a:off x="4678345" y="1165384"/>
                <a:ext cx="234632" cy="234632"/>
                <a:chOff x="2483009" y="1114425"/>
                <a:chExt cx="209550" cy="209550"/>
              </a:xfrm>
            </p:grpSpPr>
            <p:sp>
              <p:nvSpPr>
                <p:cNvPr id="93" name="椭圆 92"/>
                <p:cNvSpPr/>
                <p:nvPr/>
              </p:nvSpPr>
              <p:spPr>
                <a:xfrm>
                  <a:off x="2483009" y="1114425"/>
                  <a:ext cx="209550" cy="209550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4" name="椭圆 93"/>
                <p:cNvSpPr/>
                <p:nvPr/>
              </p:nvSpPr>
              <p:spPr>
                <a:xfrm>
                  <a:off x="2502059" y="1133475"/>
                  <a:ext cx="171450" cy="17145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2" name="组合 86"/>
              <p:cNvGrpSpPr/>
              <p:nvPr/>
            </p:nvGrpSpPr>
            <p:grpSpPr>
              <a:xfrm>
                <a:off x="5039590" y="1165384"/>
                <a:ext cx="234632" cy="234632"/>
                <a:chOff x="2483009" y="1114425"/>
                <a:chExt cx="209550" cy="209550"/>
              </a:xfrm>
            </p:grpSpPr>
            <p:sp>
              <p:nvSpPr>
                <p:cNvPr id="91" name="椭圆 90"/>
                <p:cNvSpPr/>
                <p:nvPr/>
              </p:nvSpPr>
              <p:spPr>
                <a:xfrm>
                  <a:off x="2483009" y="1114425"/>
                  <a:ext cx="209550" cy="209550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2" name="椭圆 91"/>
                <p:cNvSpPr/>
                <p:nvPr/>
              </p:nvSpPr>
              <p:spPr>
                <a:xfrm>
                  <a:off x="2502059" y="1133475"/>
                  <a:ext cx="171450" cy="17145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3" name="组合 87"/>
              <p:cNvGrpSpPr/>
              <p:nvPr/>
            </p:nvGrpSpPr>
            <p:grpSpPr>
              <a:xfrm>
                <a:off x="5400834" y="1165384"/>
                <a:ext cx="234632" cy="234632"/>
                <a:chOff x="2483009" y="1114425"/>
                <a:chExt cx="209550" cy="209550"/>
              </a:xfrm>
            </p:grpSpPr>
            <p:sp>
              <p:nvSpPr>
                <p:cNvPr id="89" name="椭圆 88"/>
                <p:cNvSpPr/>
                <p:nvPr/>
              </p:nvSpPr>
              <p:spPr>
                <a:xfrm>
                  <a:off x="2483009" y="1114425"/>
                  <a:ext cx="209550" cy="209550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0" name="椭圆 89"/>
                <p:cNvSpPr/>
                <p:nvPr/>
              </p:nvSpPr>
              <p:spPr>
                <a:xfrm>
                  <a:off x="2502059" y="1133475"/>
                  <a:ext cx="171450" cy="17145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99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4" name="组合 44"/>
            <p:cNvGrpSpPr/>
            <p:nvPr/>
          </p:nvGrpSpPr>
          <p:grpSpPr>
            <a:xfrm>
              <a:off x="2020452" y="1115627"/>
              <a:ext cx="86065" cy="440911"/>
              <a:chOff x="2244442" y="772895"/>
              <a:chExt cx="94671" cy="485002"/>
            </a:xfrm>
          </p:grpSpPr>
          <p:sp>
            <p:nvSpPr>
              <p:cNvPr id="77" name="圆角矩形 76"/>
              <p:cNvSpPr/>
              <p:nvPr/>
            </p:nvSpPr>
            <p:spPr>
              <a:xfrm>
                <a:off x="2244442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8" name="圆角矩形 77"/>
              <p:cNvSpPr/>
              <p:nvPr/>
            </p:nvSpPr>
            <p:spPr>
              <a:xfrm>
                <a:off x="2313407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组合 45"/>
            <p:cNvGrpSpPr/>
            <p:nvPr/>
          </p:nvGrpSpPr>
          <p:grpSpPr>
            <a:xfrm>
              <a:off x="2350139" y="1115627"/>
              <a:ext cx="86065" cy="440911"/>
              <a:chOff x="2244442" y="772895"/>
              <a:chExt cx="94671" cy="485002"/>
            </a:xfrm>
          </p:grpSpPr>
          <p:sp>
            <p:nvSpPr>
              <p:cNvPr id="75" name="圆角矩形 74"/>
              <p:cNvSpPr/>
              <p:nvPr/>
            </p:nvSpPr>
            <p:spPr>
              <a:xfrm>
                <a:off x="2244442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6" name="圆角矩形 75"/>
              <p:cNvSpPr/>
              <p:nvPr/>
            </p:nvSpPr>
            <p:spPr>
              <a:xfrm>
                <a:off x="2313407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6" name="组合 46"/>
            <p:cNvGrpSpPr/>
            <p:nvPr/>
          </p:nvGrpSpPr>
          <p:grpSpPr>
            <a:xfrm>
              <a:off x="2679826" y="1115627"/>
              <a:ext cx="86065" cy="440911"/>
              <a:chOff x="2244442" y="772895"/>
              <a:chExt cx="94671" cy="485002"/>
            </a:xfrm>
          </p:grpSpPr>
          <p:sp>
            <p:nvSpPr>
              <p:cNvPr id="73" name="圆角矩形 72"/>
              <p:cNvSpPr/>
              <p:nvPr/>
            </p:nvSpPr>
            <p:spPr>
              <a:xfrm>
                <a:off x="2244442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4" name="圆角矩形 73"/>
              <p:cNvSpPr/>
              <p:nvPr/>
            </p:nvSpPr>
            <p:spPr>
              <a:xfrm>
                <a:off x="2313407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47"/>
            <p:cNvGrpSpPr/>
            <p:nvPr/>
          </p:nvGrpSpPr>
          <p:grpSpPr>
            <a:xfrm>
              <a:off x="3009512" y="1115627"/>
              <a:ext cx="86065" cy="440911"/>
              <a:chOff x="2244442" y="772895"/>
              <a:chExt cx="94671" cy="485002"/>
            </a:xfrm>
          </p:grpSpPr>
          <p:sp>
            <p:nvSpPr>
              <p:cNvPr id="71" name="圆角矩形 70"/>
              <p:cNvSpPr/>
              <p:nvPr/>
            </p:nvSpPr>
            <p:spPr>
              <a:xfrm>
                <a:off x="2244442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2" name="圆角矩形 71"/>
              <p:cNvSpPr/>
              <p:nvPr/>
            </p:nvSpPr>
            <p:spPr>
              <a:xfrm>
                <a:off x="2313407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组合 48"/>
            <p:cNvGrpSpPr/>
            <p:nvPr/>
          </p:nvGrpSpPr>
          <p:grpSpPr>
            <a:xfrm>
              <a:off x="3339200" y="1115627"/>
              <a:ext cx="86065" cy="440911"/>
              <a:chOff x="2244442" y="772895"/>
              <a:chExt cx="94671" cy="485002"/>
            </a:xfrm>
          </p:grpSpPr>
          <p:sp>
            <p:nvSpPr>
              <p:cNvPr id="69" name="圆角矩形 68"/>
              <p:cNvSpPr/>
              <p:nvPr/>
            </p:nvSpPr>
            <p:spPr>
              <a:xfrm>
                <a:off x="2244442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0" name="圆角矩形 69"/>
              <p:cNvSpPr/>
              <p:nvPr/>
            </p:nvSpPr>
            <p:spPr>
              <a:xfrm>
                <a:off x="2313407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组合 49"/>
            <p:cNvGrpSpPr/>
            <p:nvPr/>
          </p:nvGrpSpPr>
          <p:grpSpPr>
            <a:xfrm>
              <a:off x="3668886" y="1115627"/>
              <a:ext cx="86065" cy="440911"/>
              <a:chOff x="2244442" y="772895"/>
              <a:chExt cx="94671" cy="485002"/>
            </a:xfrm>
          </p:grpSpPr>
          <p:sp>
            <p:nvSpPr>
              <p:cNvPr id="67" name="圆角矩形 66"/>
              <p:cNvSpPr/>
              <p:nvPr/>
            </p:nvSpPr>
            <p:spPr>
              <a:xfrm>
                <a:off x="2244442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8" name="圆角矩形 67"/>
              <p:cNvSpPr/>
              <p:nvPr/>
            </p:nvSpPr>
            <p:spPr>
              <a:xfrm>
                <a:off x="2313407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0" name="组合 50"/>
            <p:cNvGrpSpPr/>
            <p:nvPr/>
          </p:nvGrpSpPr>
          <p:grpSpPr>
            <a:xfrm>
              <a:off x="3998573" y="1115627"/>
              <a:ext cx="86065" cy="440911"/>
              <a:chOff x="2244442" y="772895"/>
              <a:chExt cx="94671" cy="485002"/>
            </a:xfrm>
          </p:grpSpPr>
          <p:sp>
            <p:nvSpPr>
              <p:cNvPr id="65" name="圆角矩形 64"/>
              <p:cNvSpPr/>
              <p:nvPr/>
            </p:nvSpPr>
            <p:spPr>
              <a:xfrm>
                <a:off x="2244442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6" name="圆角矩形 65"/>
              <p:cNvSpPr/>
              <p:nvPr/>
            </p:nvSpPr>
            <p:spPr>
              <a:xfrm>
                <a:off x="2313407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1" name="组合 51"/>
            <p:cNvGrpSpPr/>
            <p:nvPr/>
          </p:nvGrpSpPr>
          <p:grpSpPr>
            <a:xfrm>
              <a:off x="4328260" y="1115627"/>
              <a:ext cx="86065" cy="440911"/>
              <a:chOff x="2244442" y="772895"/>
              <a:chExt cx="94671" cy="485002"/>
            </a:xfrm>
          </p:grpSpPr>
          <p:sp>
            <p:nvSpPr>
              <p:cNvPr id="63" name="圆角矩形 62"/>
              <p:cNvSpPr/>
              <p:nvPr/>
            </p:nvSpPr>
            <p:spPr>
              <a:xfrm>
                <a:off x="2244442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4" name="圆角矩形 63"/>
              <p:cNvSpPr/>
              <p:nvPr/>
            </p:nvSpPr>
            <p:spPr>
              <a:xfrm>
                <a:off x="2313407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2" name="组合 52"/>
            <p:cNvGrpSpPr/>
            <p:nvPr/>
          </p:nvGrpSpPr>
          <p:grpSpPr>
            <a:xfrm>
              <a:off x="4657947" y="1115627"/>
              <a:ext cx="86065" cy="440911"/>
              <a:chOff x="2244442" y="772895"/>
              <a:chExt cx="94671" cy="485002"/>
            </a:xfrm>
          </p:grpSpPr>
          <p:sp>
            <p:nvSpPr>
              <p:cNvPr id="61" name="圆角矩形 60"/>
              <p:cNvSpPr/>
              <p:nvPr/>
            </p:nvSpPr>
            <p:spPr>
              <a:xfrm>
                <a:off x="2244442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2" name="圆角矩形 61"/>
              <p:cNvSpPr/>
              <p:nvPr/>
            </p:nvSpPr>
            <p:spPr>
              <a:xfrm>
                <a:off x="2313407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3" name="组合 53"/>
            <p:cNvGrpSpPr/>
            <p:nvPr/>
          </p:nvGrpSpPr>
          <p:grpSpPr>
            <a:xfrm>
              <a:off x="4987634" y="1115627"/>
              <a:ext cx="86065" cy="440911"/>
              <a:chOff x="2244442" y="772895"/>
              <a:chExt cx="94671" cy="485002"/>
            </a:xfrm>
          </p:grpSpPr>
          <p:sp>
            <p:nvSpPr>
              <p:cNvPr id="59" name="圆角矩形 58"/>
              <p:cNvSpPr/>
              <p:nvPr/>
            </p:nvSpPr>
            <p:spPr>
              <a:xfrm>
                <a:off x="2244442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0" name="圆角矩形 59"/>
              <p:cNvSpPr/>
              <p:nvPr/>
            </p:nvSpPr>
            <p:spPr>
              <a:xfrm>
                <a:off x="2313407" y="772895"/>
                <a:ext cx="25706" cy="48500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884FEC82-313C-4C1C-97E9-DAD4B145EFD3}"/>
              </a:ext>
            </a:extLst>
          </p:cNvPr>
          <p:cNvSpPr/>
          <p:nvPr/>
        </p:nvSpPr>
        <p:spPr>
          <a:xfrm>
            <a:off x="2344437" y="1955074"/>
            <a:ext cx="2285119" cy="16368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5012509" y="820924"/>
            <a:ext cx="3805839" cy="1179735"/>
          </a:xfrm>
          <a:prstGeom prst="ellipse">
            <a:avLst/>
          </a:prstGeom>
          <a:gradFill flip="none" rotWithShape="1">
            <a:gsLst>
              <a:gs pos="47000">
                <a:srgbClr val="747474">
                  <a:alpha val="15000"/>
                </a:srgbClr>
              </a:gs>
              <a:gs pos="0">
                <a:schemeClr val="tx1">
                  <a:alpha val="23000"/>
                </a:schemeClr>
              </a:gs>
              <a:gs pos="100000">
                <a:srgbClr val="E8E8E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rtlCol="0" anchor="ctr"/>
          <a:lstStyle/>
          <a:p>
            <a:pPr algn="ctr"/>
            <a:endParaRPr lang="zh-CN" altLang="en-US" sz="2399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4940503" y="4898891"/>
            <a:ext cx="3805839" cy="1179735"/>
          </a:xfrm>
          <a:prstGeom prst="ellipse">
            <a:avLst/>
          </a:prstGeom>
          <a:gradFill flip="none" rotWithShape="1">
            <a:gsLst>
              <a:gs pos="47000">
                <a:srgbClr val="747474">
                  <a:alpha val="15000"/>
                </a:srgbClr>
              </a:gs>
              <a:gs pos="0">
                <a:schemeClr val="tx1">
                  <a:alpha val="23000"/>
                </a:schemeClr>
              </a:gs>
              <a:gs pos="100000">
                <a:srgbClr val="E8E8E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rtlCol="0" anchor="ctr"/>
          <a:lstStyle/>
          <a:p>
            <a:pPr algn="ctr"/>
            <a:endParaRPr lang="zh-CN" altLang="en-US" sz="2399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25" name="组合 110"/>
          <p:cNvGrpSpPr/>
          <p:nvPr/>
        </p:nvGrpSpPr>
        <p:grpSpPr>
          <a:xfrm>
            <a:off x="5236486" y="1091411"/>
            <a:ext cx="1646297" cy="4588653"/>
            <a:chOff x="5206229" y="1101404"/>
            <a:chExt cx="1646805" cy="4588652"/>
          </a:xfrm>
        </p:grpSpPr>
        <p:grpSp>
          <p:nvGrpSpPr>
            <p:cNvPr id="26" name="组合 111"/>
            <p:cNvGrpSpPr/>
            <p:nvPr/>
          </p:nvGrpSpPr>
          <p:grpSpPr>
            <a:xfrm>
              <a:off x="5624034" y="1101404"/>
              <a:ext cx="860661" cy="1640723"/>
              <a:chOff x="5537459" y="941354"/>
              <a:chExt cx="946727" cy="1804795"/>
            </a:xfrm>
            <a:scene3d>
              <a:camera prst="orthographicFront">
                <a:rot lat="600000" lon="20399993" rev="0"/>
              </a:camera>
              <a:lightRig rig="threePt" dir="t"/>
            </a:scene3d>
          </p:grpSpPr>
          <p:sp>
            <p:nvSpPr>
              <p:cNvPr id="128" name="圆角矩形 127"/>
              <p:cNvSpPr/>
              <p:nvPr/>
            </p:nvSpPr>
            <p:spPr>
              <a:xfrm rot="5400000">
                <a:off x="5108425" y="1370388"/>
                <a:ext cx="1804795" cy="946727"/>
              </a:xfrm>
              <a:prstGeom prst="roundRect">
                <a:avLst>
                  <a:gd name="adj" fmla="val 19898"/>
                </a:avLst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9" name="圆角矩形 128"/>
              <p:cNvSpPr/>
              <p:nvPr/>
            </p:nvSpPr>
            <p:spPr>
              <a:xfrm rot="5400000">
                <a:off x="5222427" y="1446913"/>
                <a:ext cx="1579634" cy="753287"/>
              </a:xfrm>
              <a:prstGeom prst="roundRect">
                <a:avLst>
                  <a:gd name="adj" fmla="val 1545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13" name="梯形 112"/>
            <p:cNvSpPr/>
            <p:nvPr/>
          </p:nvSpPr>
          <p:spPr>
            <a:xfrm rot="16200000">
              <a:off x="3776493" y="2613514"/>
              <a:ext cx="4506278" cy="1646805"/>
            </a:xfrm>
            <a:prstGeom prst="trapezoid">
              <a:avLst>
                <a:gd name="adj" fmla="val 9948"/>
              </a:avLst>
            </a:prstGeom>
            <a:solidFill>
              <a:srgbClr val="FDFD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7" name="组合 113"/>
            <p:cNvGrpSpPr/>
            <p:nvPr/>
          </p:nvGrpSpPr>
          <p:grpSpPr>
            <a:xfrm>
              <a:off x="5767215" y="1136749"/>
              <a:ext cx="568651" cy="996955"/>
              <a:chOff x="5695240" y="977137"/>
              <a:chExt cx="625516" cy="1096651"/>
            </a:xfrm>
            <a:scene3d>
              <a:camera prst="orthographicFront">
                <a:rot lat="600000" lon="20399993" rev="0"/>
              </a:camera>
              <a:lightRig rig="threePt" dir="t"/>
            </a:scene3d>
          </p:grpSpPr>
          <p:sp>
            <p:nvSpPr>
              <p:cNvPr id="126" name="任意多边形 125"/>
              <p:cNvSpPr>
                <a:spLocks/>
              </p:cNvSpPr>
              <p:nvPr/>
            </p:nvSpPr>
            <p:spPr bwMode="auto">
              <a:xfrm rot="5400000">
                <a:off x="5533884" y="1302921"/>
                <a:ext cx="923924" cy="527529"/>
              </a:xfrm>
              <a:custGeom>
                <a:avLst/>
                <a:gdLst>
                  <a:gd name="connsiteX0" fmla="*/ 0 w 1232570"/>
                  <a:gd name="connsiteY0" fmla="*/ 0 h 1080876"/>
                  <a:gd name="connsiteX1" fmla="*/ 13985 w 1232570"/>
                  <a:gd name="connsiteY1" fmla="*/ 0 h 1080876"/>
                  <a:gd name="connsiteX2" fmla="*/ 90502 w 1232570"/>
                  <a:gd name="connsiteY2" fmla="*/ 0 h 1080876"/>
                  <a:gd name="connsiteX3" fmla="*/ 150524 w 1232570"/>
                  <a:gd name="connsiteY3" fmla="*/ 0 h 1080876"/>
                  <a:gd name="connsiteX4" fmla="*/ 156832 w 1232570"/>
                  <a:gd name="connsiteY4" fmla="*/ 0 h 1080876"/>
                  <a:gd name="connsiteX5" fmla="*/ 213704 w 1232570"/>
                  <a:gd name="connsiteY5" fmla="*/ 0 h 1080876"/>
                  <a:gd name="connsiteX6" fmla="*/ 237954 w 1232570"/>
                  <a:gd name="connsiteY6" fmla="*/ 0 h 1080876"/>
                  <a:gd name="connsiteX7" fmla="*/ 261845 w 1232570"/>
                  <a:gd name="connsiteY7" fmla="*/ 0 h 1080876"/>
                  <a:gd name="connsiteX8" fmla="*/ 301983 w 1232570"/>
                  <a:gd name="connsiteY8" fmla="*/ 0 h 1080876"/>
                  <a:gd name="connsiteX9" fmla="*/ 314471 w 1232570"/>
                  <a:gd name="connsiteY9" fmla="*/ 0 h 1080876"/>
                  <a:gd name="connsiteX10" fmla="*/ 361158 w 1232570"/>
                  <a:gd name="connsiteY10" fmla="*/ 0 h 1080876"/>
                  <a:gd name="connsiteX11" fmla="*/ 378443 w 1232570"/>
                  <a:gd name="connsiteY11" fmla="*/ 0 h 1080876"/>
                  <a:gd name="connsiteX12" fmla="*/ 380801 w 1232570"/>
                  <a:gd name="connsiteY12" fmla="*/ 0 h 1080876"/>
                  <a:gd name="connsiteX13" fmla="*/ 397052 w 1232570"/>
                  <a:gd name="connsiteY13" fmla="*/ 0 h 1080876"/>
                  <a:gd name="connsiteX14" fmla="*/ 423245 w 1232570"/>
                  <a:gd name="connsiteY14" fmla="*/ 0 h 1080876"/>
                  <a:gd name="connsiteX15" fmla="*/ 437673 w 1232570"/>
                  <a:gd name="connsiteY15" fmla="*/ 0 h 1080876"/>
                  <a:gd name="connsiteX16" fmla="*/ 465873 w 1232570"/>
                  <a:gd name="connsiteY16" fmla="*/ 0 h 1080876"/>
                  <a:gd name="connsiteX17" fmla="*/ 506837 w 1232570"/>
                  <a:gd name="connsiteY17" fmla="*/ 0 h 1080876"/>
                  <a:gd name="connsiteX18" fmla="*/ 542389 w 1232570"/>
                  <a:gd name="connsiteY18" fmla="*/ 0 h 1080876"/>
                  <a:gd name="connsiteX19" fmla="*/ 558813 w 1232570"/>
                  <a:gd name="connsiteY19" fmla="*/ 0 h 1080876"/>
                  <a:gd name="connsiteX20" fmla="*/ 596056 w 1232570"/>
                  <a:gd name="connsiteY20" fmla="*/ 0 h 1080876"/>
                  <a:gd name="connsiteX21" fmla="*/ 608720 w 1232570"/>
                  <a:gd name="connsiteY21" fmla="*/ 0 h 1080876"/>
                  <a:gd name="connsiteX22" fmla="*/ 621020 w 1232570"/>
                  <a:gd name="connsiteY22" fmla="*/ 0 h 1080876"/>
                  <a:gd name="connsiteX23" fmla="*/ 647214 w 1232570"/>
                  <a:gd name="connsiteY23" fmla="*/ 0 h 1080876"/>
                  <a:gd name="connsiteX24" fmla="*/ 665591 w 1232570"/>
                  <a:gd name="connsiteY24" fmla="*/ 0 h 1080876"/>
                  <a:gd name="connsiteX25" fmla="*/ 875132 w 1232570"/>
                  <a:gd name="connsiteY25" fmla="*/ 0 h 1080876"/>
                  <a:gd name="connsiteX26" fmla="*/ 970922 w 1232570"/>
                  <a:gd name="connsiteY26" fmla="*/ 55020 h 1080876"/>
                  <a:gd name="connsiteX27" fmla="*/ 1219266 w 1232570"/>
                  <a:gd name="connsiteY27" fmla="*/ 485418 h 1080876"/>
                  <a:gd name="connsiteX28" fmla="*/ 1219266 w 1232570"/>
                  <a:gd name="connsiteY28" fmla="*/ 595458 h 1080876"/>
                  <a:gd name="connsiteX29" fmla="*/ 970922 w 1232570"/>
                  <a:gd name="connsiteY29" fmla="*/ 1025856 h 1080876"/>
                  <a:gd name="connsiteX30" fmla="*/ 875132 w 1232570"/>
                  <a:gd name="connsiteY30" fmla="*/ 1080876 h 1080876"/>
                  <a:gd name="connsiteX31" fmla="*/ 647214 w 1232570"/>
                  <a:gd name="connsiteY31" fmla="*/ 1080876 h 1080876"/>
                  <a:gd name="connsiteX32" fmla="*/ 423245 w 1232570"/>
                  <a:gd name="connsiteY32" fmla="*/ 1080876 h 1080876"/>
                  <a:gd name="connsiteX33" fmla="*/ 378443 w 1232570"/>
                  <a:gd name="connsiteY33" fmla="*/ 1080876 h 1080876"/>
                  <a:gd name="connsiteX34" fmla="*/ 150524 w 1232570"/>
                  <a:gd name="connsiteY34" fmla="*/ 1080876 h 1080876"/>
                  <a:gd name="connsiteX35" fmla="*/ 0 w 1232570"/>
                  <a:gd name="connsiteY35" fmla="*/ 1080876 h 1080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232570" h="1080876">
                    <a:moveTo>
                      <a:pt x="0" y="0"/>
                    </a:moveTo>
                    <a:lnTo>
                      <a:pt x="13985" y="0"/>
                    </a:lnTo>
                    <a:cubicBezTo>
                      <a:pt x="41269" y="0"/>
                      <a:pt x="66735" y="0"/>
                      <a:pt x="90502" y="0"/>
                    </a:cubicBezTo>
                    <a:lnTo>
                      <a:pt x="150524" y="0"/>
                    </a:lnTo>
                    <a:lnTo>
                      <a:pt x="156832" y="0"/>
                    </a:lnTo>
                    <a:cubicBezTo>
                      <a:pt x="177325" y="0"/>
                      <a:pt x="196242" y="0"/>
                      <a:pt x="213704" y="0"/>
                    </a:cubicBezTo>
                    <a:lnTo>
                      <a:pt x="237954" y="0"/>
                    </a:lnTo>
                    <a:lnTo>
                      <a:pt x="261845" y="0"/>
                    </a:lnTo>
                    <a:cubicBezTo>
                      <a:pt x="276518" y="0"/>
                      <a:pt x="289856" y="0"/>
                      <a:pt x="301983" y="0"/>
                    </a:cubicBezTo>
                    <a:lnTo>
                      <a:pt x="314471" y="0"/>
                    </a:lnTo>
                    <a:lnTo>
                      <a:pt x="361158" y="0"/>
                    </a:lnTo>
                    <a:lnTo>
                      <a:pt x="378443" y="0"/>
                    </a:lnTo>
                    <a:lnTo>
                      <a:pt x="380801" y="0"/>
                    </a:lnTo>
                    <a:lnTo>
                      <a:pt x="397052" y="0"/>
                    </a:lnTo>
                    <a:cubicBezTo>
                      <a:pt x="423245" y="0"/>
                      <a:pt x="423245" y="0"/>
                      <a:pt x="423245" y="0"/>
                    </a:cubicBezTo>
                    <a:lnTo>
                      <a:pt x="437673" y="0"/>
                    </a:lnTo>
                    <a:lnTo>
                      <a:pt x="465873" y="0"/>
                    </a:lnTo>
                    <a:lnTo>
                      <a:pt x="506837" y="0"/>
                    </a:lnTo>
                    <a:lnTo>
                      <a:pt x="542389" y="0"/>
                    </a:lnTo>
                    <a:lnTo>
                      <a:pt x="558813" y="0"/>
                    </a:lnTo>
                    <a:cubicBezTo>
                      <a:pt x="573547" y="0"/>
                      <a:pt x="585824" y="0"/>
                      <a:pt x="596056" y="0"/>
                    </a:cubicBezTo>
                    <a:lnTo>
                      <a:pt x="608720" y="0"/>
                    </a:lnTo>
                    <a:lnTo>
                      <a:pt x="621020" y="0"/>
                    </a:lnTo>
                    <a:cubicBezTo>
                      <a:pt x="647214" y="0"/>
                      <a:pt x="647214" y="0"/>
                      <a:pt x="647214" y="0"/>
                    </a:cubicBezTo>
                    <a:lnTo>
                      <a:pt x="665591" y="0"/>
                    </a:lnTo>
                    <a:cubicBezTo>
                      <a:pt x="875132" y="0"/>
                      <a:pt x="875132" y="0"/>
                      <a:pt x="875132" y="0"/>
                    </a:cubicBezTo>
                    <a:cubicBezTo>
                      <a:pt x="910609" y="0"/>
                      <a:pt x="953183" y="24848"/>
                      <a:pt x="970922" y="55020"/>
                    </a:cubicBezTo>
                    <a:cubicBezTo>
                      <a:pt x="1219266" y="485418"/>
                      <a:pt x="1219266" y="485418"/>
                      <a:pt x="1219266" y="485418"/>
                    </a:cubicBezTo>
                    <a:cubicBezTo>
                      <a:pt x="1237005" y="515590"/>
                      <a:pt x="1237005" y="565286"/>
                      <a:pt x="1219266" y="595458"/>
                    </a:cubicBezTo>
                    <a:cubicBezTo>
                      <a:pt x="970922" y="1025856"/>
                      <a:pt x="970922" y="1025856"/>
                      <a:pt x="970922" y="1025856"/>
                    </a:cubicBezTo>
                    <a:cubicBezTo>
                      <a:pt x="953183" y="1056029"/>
                      <a:pt x="910609" y="1080876"/>
                      <a:pt x="875132" y="1080876"/>
                    </a:cubicBezTo>
                    <a:lnTo>
                      <a:pt x="647214" y="1080876"/>
                    </a:lnTo>
                    <a:lnTo>
                      <a:pt x="423245" y="1080876"/>
                    </a:lnTo>
                    <a:lnTo>
                      <a:pt x="378443" y="1080876"/>
                    </a:lnTo>
                    <a:lnTo>
                      <a:pt x="150524" y="1080876"/>
                    </a:lnTo>
                    <a:lnTo>
                      <a:pt x="0" y="1080876"/>
                    </a:lnTo>
                    <a:close/>
                  </a:path>
                </a:pathLst>
              </a:custGeom>
              <a:solidFill>
                <a:srgbClr val="01A9BB"/>
              </a:solidFill>
              <a:ln w="25400">
                <a:noFill/>
              </a:ln>
              <a:effectLst>
                <a:outerShdw blurRad="215900" dist="76200" dir="2700000" algn="tl" rotWithShape="0">
                  <a:prstClr val="black">
                    <a:alpha val="37000"/>
                  </a:prstClr>
                </a:outerShdw>
              </a:effec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7" name="任意多边形 126"/>
              <p:cNvSpPr>
                <a:spLocks/>
              </p:cNvSpPr>
              <p:nvPr/>
            </p:nvSpPr>
            <p:spPr bwMode="auto">
              <a:xfrm rot="5400000">
                <a:off x="5459672" y="1212705"/>
                <a:ext cx="1096651" cy="625516"/>
              </a:xfrm>
              <a:custGeom>
                <a:avLst/>
                <a:gdLst>
                  <a:gd name="connsiteX0" fmla="*/ 0 w 1232570"/>
                  <a:gd name="connsiteY0" fmla="*/ 0 h 1080876"/>
                  <a:gd name="connsiteX1" fmla="*/ 13985 w 1232570"/>
                  <a:gd name="connsiteY1" fmla="*/ 0 h 1080876"/>
                  <a:gd name="connsiteX2" fmla="*/ 90502 w 1232570"/>
                  <a:gd name="connsiteY2" fmla="*/ 0 h 1080876"/>
                  <a:gd name="connsiteX3" fmla="*/ 150524 w 1232570"/>
                  <a:gd name="connsiteY3" fmla="*/ 0 h 1080876"/>
                  <a:gd name="connsiteX4" fmla="*/ 156832 w 1232570"/>
                  <a:gd name="connsiteY4" fmla="*/ 0 h 1080876"/>
                  <a:gd name="connsiteX5" fmla="*/ 213704 w 1232570"/>
                  <a:gd name="connsiteY5" fmla="*/ 0 h 1080876"/>
                  <a:gd name="connsiteX6" fmla="*/ 237954 w 1232570"/>
                  <a:gd name="connsiteY6" fmla="*/ 0 h 1080876"/>
                  <a:gd name="connsiteX7" fmla="*/ 261845 w 1232570"/>
                  <a:gd name="connsiteY7" fmla="*/ 0 h 1080876"/>
                  <a:gd name="connsiteX8" fmla="*/ 301983 w 1232570"/>
                  <a:gd name="connsiteY8" fmla="*/ 0 h 1080876"/>
                  <a:gd name="connsiteX9" fmla="*/ 314471 w 1232570"/>
                  <a:gd name="connsiteY9" fmla="*/ 0 h 1080876"/>
                  <a:gd name="connsiteX10" fmla="*/ 361158 w 1232570"/>
                  <a:gd name="connsiteY10" fmla="*/ 0 h 1080876"/>
                  <a:gd name="connsiteX11" fmla="*/ 378443 w 1232570"/>
                  <a:gd name="connsiteY11" fmla="*/ 0 h 1080876"/>
                  <a:gd name="connsiteX12" fmla="*/ 380801 w 1232570"/>
                  <a:gd name="connsiteY12" fmla="*/ 0 h 1080876"/>
                  <a:gd name="connsiteX13" fmla="*/ 397052 w 1232570"/>
                  <a:gd name="connsiteY13" fmla="*/ 0 h 1080876"/>
                  <a:gd name="connsiteX14" fmla="*/ 423245 w 1232570"/>
                  <a:gd name="connsiteY14" fmla="*/ 0 h 1080876"/>
                  <a:gd name="connsiteX15" fmla="*/ 437673 w 1232570"/>
                  <a:gd name="connsiteY15" fmla="*/ 0 h 1080876"/>
                  <a:gd name="connsiteX16" fmla="*/ 465873 w 1232570"/>
                  <a:gd name="connsiteY16" fmla="*/ 0 h 1080876"/>
                  <a:gd name="connsiteX17" fmla="*/ 506837 w 1232570"/>
                  <a:gd name="connsiteY17" fmla="*/ 0 h 1080876"/>
                  <a:gd name="connsiteX18" fmla="*/ 542389 w 1232570"/>
                  <a:gd name="connsiteY18" fmla="*/ 0 h 1080876"/>
                  <a:gd name="connsiteX19" fmla="*/ 558813 w 1232570"/>
                  <a:gd name="connsiteY19" fmla="*/ 0 h 1080876"/>
                  <a:gd name="connsiteX20" fmla="*/ 596056 w 1232570"/>
                  <a:gd name="connsiteY20" fmla="*/ 0 h 1080876"/>
                  <a:gd name="connsiteX21" fmla="*/ 608720 w 1232570"/>
                  <a:gd name="connsiteY21" fmla="*/ 0 h 1080876"/>
                  <a:gd name="connsiteX22" fmla="*/ 621020 w 1232570"/>
                  <a:gd name="connsiteY22" fmla="*/ 0 h 1080876"/>
                  <a:gd name="connsiteX23" fmla="*/ 647214 w 1232570"/>
                  <a:gd name="connsiteY23" fmla="*/ 0 h 1080876"/>
                  <a:gd name="connsiteX24" fmla="*/ 665591 w 1232570"/>
                  <a:gd name="connsiteY24" fmla="*/ 0 h 1080876"/>
                  <a:gd name="connsiteX25" fmla="*/ 875132 w 1232570"/>
                  <a:gd name="connsiteY25" fmla="*/ 0 h 1080876"/>
                  <a:gd name="connsiteX26" fmla="*/ 970922 w 1232570"/>
                  <a:gd name="connsiteY26" fmla="*/ 55020 h 1080876"/>
                  <a:gd name="connsiteX27" fmla="*/ 1219266 w 1232570"/>
                  <a:gd name="connsiteY27" fmla="*/ 485418 h 1080876"/>
                  <a:gd name="connsiteX28" fmla="*/ 1219266 w 1232570"/>
                  <a:gd name="connsiteY28" fmla="*/ 595458 h 1080876"/>
                  <a:gd name="connsiteX29" fmla="*/ 970922 w 1232570"/>
                  <a:gd name="connsiteY29" fmla="*/ 1025856 h 1080876"/>
                  <a:gd name="connsiteX30" fmla="*/ 875132 w 1232570"/>
                  <a:gd name="connsiteY30" fmla="*/ 1080876 h 1080876"/>
                  <a:gd name="connsiteX31" fmla="*/ 647214 w 1232570"/>
                  <a:gd name="connsiteY31" fmla="*/ 1080876 h 1080876"/>
                  <a:gd name="connsiteX32" fmla="*/ 423245 w 1232570"/>
                  <a:gd name="connsiteY32" fmla="*/ 1080876 h 1080876"/>
                  <a:gd name="connsiteX33" fmla="*/ 378443 w 1232570"/>
                  <a:gd name="connsiteY33" fmla="*/ 1080876 h 1080876"/>
                  <a:gd name="connsiteX34" fmla="*/ 150524 w 1232570"/>
                  <a:gd name="connsiteY34" fmla="*/ 1080876 h 1080876"/>
                  <a:gd name="connsiteX35" fmla="*/ 0 w 1232570"/>
                  <a:gd name="connsiteY35" fmla="*/ 1080876 h 1080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232570" h="1080876">
                    <a:moveTo>
                      <a:pt x="0" y="0"/>
                    </a:moveTo>
                    <a:lnTo>
                      <a:pt x="13985" y="0"/>
                    </a:lnTo>
                    <a:cubicBezTo>
                      <a:pt x="41269" y="0"/>
                      <a:pt x="66735" y="0"/>
                      <a:pt x="90502" y="0"/>
                    </a:cubicBezTo>
                    <a:lnTo>
                      <a:pt x="150524" y="0"/>
                    </a:lnTo>
                    <a:lnTo>
                      <a:pt x="156832" y="0"/>
                    </a:lnTo>
                    <a:cubicBezTo>
                      <a:pt x="177325" y="0"/>
                      <a:pt x="196242" y="0"/>
                      <a:pt x="213704" y="0"/>
                    </a:cubicBezTo>
                    <a:lnTo>
                      <a:pt x="237954" y="0"/>
                    </a:lnTo>
                    <a:lnTo>
                      <a:pt x="261845" y="0"/>
                    </a:lnTo>
                    <a:cubicBezTo>
                      <a:pt x="276518" y="0"/>
                      <a:pt x="289856" y="0"/>
                      <a:pt x="301983" y="0"/>
                    </a:cubicBezTo>
                    <a:lnTo>
                      <a:pt x="314471" y="0"/>
                    </a:lnTo>
                    <a:lnTo>
                      <a:pt x="361158" y="0"/>
                    </a:lnTo>
                    <a:lnTo>
                      <a:pt x="378443" y="0"/>
                    </a:lnTo>
                    <a:lnTo>
                      <a:pt x="380801" y="0"/>
                    </a:lnTo>
                    <a:lnTo>
                      <a:pt x="397052" y="0"/>
                    </a:lnTo>
                    <a:cubicBezTo>
                      <a:pt x="423245" y="0"/>
                      <a:pt x="423245" y="0"/>
                      <a:pt x="423245" y="0"/>
                    </a:cubicBezTo>
                    <a:lnTo>
                      <a:pt x="437673" y="0"/>
                    </a:lnTo>
                    <a:lnTo>
                      <a:pt x="465873" y="0"/>
                    </a:lnTo>
                    <a:lnTo>
                      <a:pt x="506837" y="0"/>
                    </a:lnTo>
                    <a:lnTo>
                      <a:pt x="542389" y="0"/>
                    </a:lnTo>
                    <a:lnTo>
                      <a:pt x="558813" y="0"/>
                    </a:lnTo>
                    <a:cubicBezTo>
                      <a:pt x="573547" y="0"/>
                      <a:pt x="585824" y="0"/>
                      <a:pt x="596056" y="0"/>
                    </a:cubicBezTo>
                    <a:lnTo>
                      <a:pt x="608720" y="0"/>
                    </a:lnTo>
                    <a:lnTo>
                      <a:pt x="621020" y="0"/>
                    </a:lnTo>
                    <a:cubicBezTo>
                      <a:pt x="647214" y="0"/>
                      <a:pt x="647214" y="0"/>
                      <a:pt x="647214" y="0"/>
                    </a:cubicBezTo>
                    <a:lnTo>
                      <a:pt x="665591" y="0"/>
                    </a:lnTo>
                    <a:cubicBezTo>
                      <a:pt x="875132" y="0"/>
                      <a:pt x="875132" y="0"/>
                      <a:pt x="875132" y="0"/>
                    </a:cubicBezTo>
                    <a:cubicBezTo>
                      <a:pt x="910609" y="0"/>
                      <a:pt x="953183" y="24848"/>
                      <a:pt x="970922" y="55020"/>
                    </a:cubicBezTo>
                    <a:cubicBezTo>
                      <a:pt x="1219266" y="485418"/>
                      <a:pt x="1219266" y="485418"/>
                      <a:pt x="1219266" y="485418"/>
                    </a:cubicBezTo>
                    <a:cubicBezTo>
                      <a:pt x="1237005" y="515590"/>
                      <a:pt x="1237005" y="565286"/>
                      <a:pt x="1219266" y="595458"/>
                    </a:cubicBezTo>
                    <a:cubicBezTo>
                      <a:pt x="970922" y="1025856"/>
                      <a:pt x="970922" y="1025856"/>
                      <a:pt x="970922" y="1025856"/>
                    </a:cubicBezTo>
                    <a:cubicBezTo>
                      <a:pt x="953183" y="1056029"/>
                      <a:pt x="910609" y="1080876"/>
                      <a:pt x="875132" y="1080876"/>
                    </a:cubicBezTo>
                    <a:lnTo>
                      <a:pt x="647214" y="1080876"/>
                    </a:lnTo>
                    <a:lnTo>
                      <a:pt x="423245" y="1080876"/>
                    </a:lnTo>
                    <a:lnTo>
                      <a:pt x="378443" y="1080876"/>
                    </a:lnTo>
                    <a:lnTo>
                      <a:pt x="150524" y="1080876"/>
                    </a:lnTo>
                    <a:lnTo>
                      <a:pt x="0" y="1080876"/>
                    </a:lnTo>
                    <a:close/>
                  </a:path>
                </a:pathLst>
              </a:custGeom>
              <a:solidFill>
                <a:schemeClr val="accent1"/>
              </a:solidFill>
              <a:ln w="25400">
                <a:solidFill>
                  <a:schemeClr val="accent1"/>
                </a:solidFill>
              </a:ln>
              <a:effectLst/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8" name="组合 114"/>
            <p:cNvGrpSpPr/>
            <p:nvPr/>
          </p:nvGrpSpPr>
          <p:grpSpPr>
            <a:xfrm>
              <a:off x="5542590" y="2593211"/>
              <a:ext cx="1000117" cy="873876"/>
              <a:chOff x="4123036" y="1134371"/>
              <a:chExt cx="1000117" cy="873876"/>
            </a:xfrm>
            <a:scene3d>
              <a:camera prst="perspectiveFront">
                <a:rot lat="0" lon="1799981" rev="0"/>
              </a:camera>
              <a:lightRig rig="threePt" dir="t"/>
            </a:scene3d>
          </p:grpSpPr>
          <p:sp>
            <p:nvSpPr>
              <p:cNvPr id="124" name="文本框 200"/>
              <p:cNvSpPr txBox="1"/>
              <p:nvPr/>
            </p:nvSpPr>
            <p:spPr>
              <a:xfrm>
                <a:off x="4123036" y="1134371"/>
                <a:ext cx="1000117" cy="4615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399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01</a:t>
                </a:r>
                <a:endParaRPr lang="zh-CN" altLang="en-US" sz="2399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5" name="文本框 201"/>
              <p:cNvSpPr txBox="1"/>
              <p:nvPr/>
            </p:nvSpPr>
            <p:spPr>
              <a:xfrm>
                <a:off x="4188959" y="1731248"/>
                <a:ext cx="89589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0" name="Group 4"/>
            <p:cNvGrpSpPr>
              <a:grpSpLocks noChangeAspect="1"/>
            </p:cNvGrpSpPr>
            <p:nvPr/>
          </p:nvGrpSpPr>
          <p:grpSpPr bwMode="auto">
            <a:xfrm>
              <a:off x="6321857" y="5034452"/>
              <a:ext cx="347592" cy="407338"/>
              <a:chOff x="1776" y="1776"/>
              <a:chExt cx="64" cy="75"/>
            </a:xfrm>
            <a:solidFill>
              <a:schemeClr val="tx1">
                <a:lumMod val="50000"/>
                <a:lumOff val="50000"/>
              </a:schemeClr>
            </a:solidFill>
            <a:scene3d>
              <a:camera prst="perspectiveFront">
                <a:rot lat="0" lon="1799990" rev="0"/>
              </a:camera>
              <a:lightRig rig="threePt" dir="t"/>
            </a:scene3d>
          </p:grpSpPr>
          <p:sp>
            <p:nvSpPr>
              <p:cNvPr id="118" name="Freeform 5"/>
              <p:cNvSpPr>
                <a:spLocks/>
              </p:cNvSpPr>
              <p:nvPr/>
            </p:nvSpPr>
            <p:spPr bwMode="auto">
              <a:xfrm>
                <a:off x="1795" y="1779"/>
                <a:ext cx="29" cy="26"/>
              </a:xfrm>
              <a:custGeom>
                <a:avLst/>
                <a:gdLst>
                  <a:gd name="T0" fmla="*/ 5 w 11"/>
                  <a:gd name="T1" fmla="*/ 10 h 10"/>
                  <a:gd name="T2" fmla="*/ 5 w 11"/>
                  <a:gd name="T3" fmla="*/ 10 h 10"/>
                  <a:gd name="T4" fmla="*/ 11 w 11"/>
                  <a:gd name="T5" fmla="*/ 5 h 10"/>
                  <a:gd name="T6" fmla="*/ 5 w 11"/>
                  <a:gd name="T7" fmla="*/ 0 h 10"/>
                  <a:gd name="T8" fmla="*/ 5 w 11"/>
                  <a:gd name="T9" fmla="*/ 0 h 10"/>
                  <a:gd name="T10" fmla="*/ 0 w 11"/>
                  <a:gd name="T11" fmla="*/ 5 h 10"/>
                  <a:gd name="T12" fmla="*/ 5 w 11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5" y="10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8" y="10"/>
                      <a:pt x="11" y="8"/>
                      <a:pt x="11" y="5"/>
                    </a:cubicBezTo>
                    <a:cubicBezTo>
                      <a:pt x="11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"/>
                      <a:pt x="0" y="3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9" name="Freeform 6"/>
              <p:cNvSpPr>
                <a:spLocks/>
              </p:cNvSpPr>
              <p:nvPr/>
            </p:nvSpPr>
            <p:spPr bwMode="auto">
              <a:xfrm>
                <a:off x="1776" y="1810"/>
                <a:ext cx="64" cy="41"/>
              </a:xfrm>
              <a:custGeom>
                <a:avLst/>
                <a:gdLst>
                  <a:gd name="T0" fmla="*/ 23 w 24"/>
                  <a:gd name="T1" fmla="*/ 3 h 16"/>
                  <a:gd name="T2" fmla="*/ 19 w 24"/>
                  <a:gd name="T3" fmla="*/ 0 h 16"/>
                  <a:gd name="T4" fmla="*/ 19 w 24"/>
                  <a:gd name="T5" fmla="*/ 0 h 16"/>
                  <a:gd name="T6" fmla="*/ 17 w 24"/>
                  <a:gd name="T7" fmla="*/ 0 h 16"/>
                  <a:gd name="T8" fmla="*/ 15 w 24"/>
                  <a:gd name="T9" fmla="*/ 5 h 16"/>
                  <a:gd name="T10" fmla="*/ 12 w 24"/>
                  <a:gd name="T11" fmla="*/ 11 h 16"/>
                  <a:gd name="T12" fmla="*/ 14 w 24"/>
                  <a:gd name="T13" fmla="*/ 7 h 16"/>
                  <a:gd name="T14" fmla="*/ 13 w 24"/>
                  <a:gd name="T15" fmla="*/ 1 h 16"/>
                  <a:gd name="T16" fmla="*/ 13 w 24"/>
                  <a:gd name="T17" fmla="*/ 1 h 16"/>
                  <a:gd name="T18" fmla="*/ 12 w 24"/>
                  <a:gd name="T19" fmla="*/ 0 h 16"/>
                  <a:gd name="T20" fmla="*/ 12 w 24"/>
                  <a:gd name="T21" fmla="*/ 0 h 16"/>
                  <a:gd name="T22" fmla="*/ 12 w 24"/>
                  <a:gd name="T23" fmla="*/ 1 h 16"/>
                  <a:gd name="T24" fmla="*/ 12 w 24"/>
                  <a:gd name="T25" fmla="*/ 1 h 16"/>
                  <a:gd name="T26" fmla="*/ 11 w 24"/>
                  <a:gd name="T27" fmla="*/ 7 h 16"/>
                  <a:gd name="T28" fmla="*/ 10 w 24"/>
                  <a:gd name="T29" fmla="*/ 5 h 16"/>
                  <a:gd name="T30" fmla="*/ 8 w 24"/>
                  <a:gd name="T31" fmla="*/ 0 h 16"/>
                  <a:gd name="T32" fmla="*/ 5 w 24"/>
                  <a:gd name="T33" fmla="*/ 0 h 16"/>
                  <a:gd name="T34" fmla="*/ 5 w 24"/>
                  <a:gd name="T35" fmla="*/ 0 h 16"/>
                  <a:gd name="T36" fmla="*/ 1 w 24"/>
                  <a:gd name="T37" fmla="*/ 3 h 16"/>
                  <a:gd name="T38" fmla="*/ 0 w 24"/>
                  <a:gd name="T39" fmla="*/ 16 h 16"/>
                  <a:gd name="T40" fmla="*/ 4 w 24"/>
                  <a:gd name="T41" fmla="*/ 16 h 16"/>
                  <a:gd name="T42" fmla="*/ 4 w 24"/>
                  <a:gd name="T43" fmla="*/ 6 h 16"/>
                  <a:gd name="T44" fmla="*/ 5 w 24"/>
                  <a:gd name="T45" fmla="*/ 6 h 16"/>
                  <a:gd name="T46" fmla="*/ 5 w 24"/>
                  <a:gd name="T47" fmla="*/ 16 h 16"/>
                  <a:gd name="T48" fmla="*/ 12 w 24"/>
                  <a:gd name="T49" fmla="*/ 16 h 16"/>
                  <a:gd name="T50" fmla="*/ 19 w 24"/>
                  <a:gd name="T51" fmla="*/ 16 h 16"/>
                  <a:gd name="T52" fmla="*/ 19 w 24"/>
                  <a:gd name="T53" fmla="*/ 6 h 16"/>
                  <a:gd name="T54" fmla="*/ 19 w 24"/>
                  <a:gd name="T55" fmla="*/ 6 h 16"/>
                  <a:gd name="T56" fmla="*/ 20 w 24"/>
                  <a:gd name="T57" fmla="*/ 6 h 16"/>
                  <a:gd name="T58" fmla="*/ 20 w 24"/>
                  <a:gd name="T59" fmla="*/ 16 h 16"/>
                  <a:gd name="T60" fmla="*/ 23 w 24"/>
                  <a:gd name="T61" fmla="*/ 16 h 16"/>
                  <a:gd name="T62" fmla="*/ 23 w 24"/>
                  <a:gd name="T63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4" h="16">
                    <a:moveTo>
                      <a:pt x="23" y="3"/>
                    </a:moveTo>
                    <a:cubicBezTo>
                      <a:pt x="22" y="1"/>
                      <a:pt x="20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0"/>
                      <a:pt x="13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2" y="1"/>
                      <a:pt x="1" y="3"/>
                    </a:cubicBezTo>
                    <a:cubicBezTo>
                      <a:pt x="0" y="5"/>
                      <a:pt x="0" y="11"/>
                      <a:pt x="0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20" y="6"/>
                      <a:pt x="20" y="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1"/>
                      <a:pt x="24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0" name="Freeform 7"/>
              <p:cNvSpPr>
                <a:spLocks/>
              </p:cNvSpPr>
              <p:nvPr/>
            </p:nvSpPr>
            <p:spPr bwMode="auto">
              <a:xfrm>
                <a:off x="1795" y="1776"/>
                <a:ext cx="29" cy="26"/>
              </a:xfrm>
              <a:custGeom>
                <a:avLst/>
                <a:gdLst>
                  <a:gd name="T0" fmla="*/ 5 w 11"/>
                  <a:gd name="T1" fmla="*/ 10 h 10"/>
                  <a:gd name="T2" fmla="*/ 5 w 11"/>
                  <a:gd name="T3" fmla="*/ 10 h 10"/>
                  <a:gd name="T4" fmla="*/ 11 w 11"/>
                  <a:gd name="T5" fmla="*/ 5 h 10"/>
                  <a:gd name="T6" fmla="*/ 5 w 11"/>
                  <a:gd name="T7" fmla="*/ 0 h 10"/>
                  <a:gd name="T8" fmla="*/ 5 w 11"/>
                  <a:gd name="T9" fmla="*/ 0 h 10"/>
                  <a:gd name="T10" fmla="*/ 0 w 11"/>
                  <a:gd name="T11" fmla="*/ 5 h 10"/>
                  <a:gd name="T12" fmla="*/ 5 w 11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5" y="10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8" y="10"/>
                      <a:pt x="11" y="8"/>
                      <a:pt x="11" y="5"/>
                    </a:cubicBezTo>
                    <a:cubicBezTo>
                      <a:pt x="11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"/>
                      <a:pt x="0" y="3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1" name="Freeform 8"/>
              <p:cNvSpPr>
                <a:spLocks/>
              </p:cNvSpPr>
              <p:nvPr/>
            </p:nvSpPr>
            <p:spPr bwMode="auto">
              <a:xfrm>
                <a:off x="1776" y="1807"/>
                <a:ext cx="64" cy="42"/>
              </a:xfrm>
              <a:custGeom>
                <a:avLst/>
                <a:gdLst>
                  <a:gd name="T0" fmla="*/ 23 w 24"/>
                  <a:gd name="T1" fmla="*/ 3 h 16"/>
                  <a:gd name="T2" fmla="*/ 19 w 24"/>
                  <a:gd name="T3" fmla="*/ 0 h 16"/>
                  <a:gd name="T4" fmla="*/ 19 w 24"/>
                  <a:gd name="T5" fmla="*/ 0 h 16"/>
                  <a:gd name="T6" fmla="*/ 17 w 24"/>
                  <a:gd name="T7" fmla="*/ 0 h 16"/>
                  <a:gd name="T8" fmla="*/ 15 w 24"/>
                  <a:gd name="T9" fmla="*/ 5 h 16"/>
                  <a:gd name="T10" fmla="*/ 12 w 24"/>
                  <a:gd name="T11" fmla="*/ 11 h 16"/>
                  <a:gd name="T12" fmla="*/ 14 w 24"/>
                  <a:gd name="T13" fmla="*/ 7 h 16"/>
                  <a:gd name="T14" fmla="*/ 13 w 24"/>
                  <a:gd name="T15" fmla="*/ 1 h 16"/>
                  <a:gd name="T16" fmla="*/ 13 w 24"/>
                  <a:gd name="T17" fmla="*/ 1 h 16"/>
                  <a:gd name="T18" fmla="*/ 12 w 24"/>
                  <a:gd name="T19" fmla="*/ 0 h 16"/>
                  <a:gd name="T20" fmla="*/ 12 w 24"/>
                  <a:gd name="T21" fmla="*/ 0 h 16"/>
                  <a:gd name="T22" fmla="*/ 12 w 24"/>
                  <a:gd name="T23" fmla="*/ 1 h 16"/>
                  <a:gd name="T24" fmla="*/ 12 w 24"/>
                  <a:gd name="T25" fmla="*/ 1 h 16"/>
                  <a:gd name="T26" fmla="*/ 11 w 24"/>
                  <a:gd name="T27" fmla="*/ 7 h 16"/>
                  <a:gd name="T28" fmla="*/ 10 w 24"/>
                  <a:gd name="T29" fmla="*/ 5 h 16"/>
                  <a:gd name="T30" fmla="*/ 8 w 24"/>
                  <a:gd name="T31" fmla="*/ 0 h 16"/>
                  <a:gd name="T32" fmla="*/ 5 w 24"/>
                  <a:gd name="T33" fmla="*/ 0 h 16"/>
                  <a:gd name="T34" fmla="*/ 5 w 24"/>
                  <a:gd name="T35" fmla="*/ 0 h 16"/>
                  <a:gd name="T36" fmla="*/ 1 w 24"/>
                  <a:gd name="T37" fmla="*/ 3 h 16"/>
                  <a:gd name="T38" fmla="*/ 0 w 24"/>
                  <a:gd name="T39" fmla="*/ 16 h 16"/>
                  <a:gd name="T40" fmla="*/ 4 w 24"/>
                  <a:gd name="T41" fmla="*/ 16 h 16"/>
                  <a:gd name="T42" fmla="*/ 4 w 24"/>
                  <a:gd name="T43" fmla="*/ 6 h 16"/>
                  <a:gd name="T44" fmla="*/ 5 w 24"/>
                  <a:gd name="T45" fmla="*/ 6 h 16"/>
                  <a:gd name="T46" fmla="*/ 5 w 24"/>
                  <a:gd name="T47" fmla="*/ 16 h 16"/>
                  <a:gd name="T48" fmla="*/ 12 w 24"/>
                  <a:gd name="T49" fmla="*/ 16 h 16"/>
                  <a:gd name="T50" fmla="*/ 19 w 24"/>
                  <a:gd name="T51" fmla="*/ 16 h 16"/>
                  <a:gd name="T52" fmla="*/ 19 w 24"/>
                  <a:gd name="T53" fmla="*/ 6 h 16"/>
                  <a:gd name="T54" fmla="*/ 19 w 24"/>
                  <a:gd name="T55" fmla="*/ 6 h 16"/>
                  <a:gd name="T56" fmla="*/ 20 w 24"/>
                  <a:gd name="T57" fmla="*/ 6 h 16"/>
                  <a:gd name="T58" fmla="*/ 20 w 24"/>
                  <a:gd name="T59" fmla="*/ 16 h 16"/>
                  <a:gd name="T60" fmla="*/ 23 w 24"/>
                  <a:gd name="T61" fmla="*/ 16 h 16"/>
                  <a:gd name="T62" fmla="*/ 23 w 24"/>
                  <a:gd name="T63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4" h="16">
                    <a:moveTo>
                      <a:pt x="23" y="3"/>
                    </a:moveTo>
                    <a:cubicBezTo>
                      <a:pt x="22" y="1"/>
                      <a:pt x="20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0"/>
                      <a:pt x="13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2" y="1"/>
                      <a:pt x="1" y="3"/>
                    </a:cubicBezTo>
                    <a:cubicBezTo>
                      <a:pt x="0" y="5"/>
                      <a:pt x="0" y="11"/>
                      <a:pt x="0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20" y="6"/>
                      <a:pt x="20" y="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1"/>
                      <a:pt x="24" y="5"/>
                      <a:pt x="23" y="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1" name="组合 129"/>
          <p:cNvGrpSpPr/>
          <p:nvPr/>
        </p:nvGrpSpPr>
        <p:grpSpPr>
          <a:xfrm>
            <a:off x="6881952" y="1119354"/>
            <a:ext cx="1646298" cy="4560711"/>
            <a:chOff x="6852202" y="1129344"/>
            <a:chExt cx="1646805" cy="4560711"/>
          </a:xfrm>
        </p:grpSpPr>
        <p:grpSp>
          <p:nvGrpSpPr>
            <p:cNvPr id="32" name="组合 130"/>
            <p:cNvGrpSpPr/>
            <p:nvPr/>
          </p:nvGrpSpPr>
          <p:grpSpPr>
            <a:xfrm>
              <a:off x="7264831" y="1129344"/>
              <a:ext cx="860661" cy="1640723"/>
              <a:chOff x="5537459" y="941354"/>
              <a:chExt cx="946727" cy="1804795"/>
            </a:xfrm>
            <a:scene3d>
              <a:camera prst="orthographicFront">
                <a:rot lat="20967539" lon="19191102" rev="113251"/>
              </a:camera>
              <a:lightRig rig="threePt" dir="t"/>
            </a:scene3d>
          </p:grpSpPr>
          <p:sp>
            <p:nvSpPr>
              <p:cNvPr id="145" name="圆角矩形 144"/>
              <p:cNvSpPr/>
              <p:nvPr/>
            </p:nvSpPr>
            <p:spPr>
              <a:xfrm rot="5400000">
                <a:off x="5108425" y="1370388"/>
                <a:ext cx="1804795" cy="946727"/>
              </a:xfrm>
              <a:prstGeom prst="roundRect">
                <a:avLst>
                  <a:gd name="adj" fmla="val 19898"/>
                </a:avLst>
              </a:prstGeom>
              <a:solidFill>
                <a:schemeClr val="accent2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6" name="圆角矩形 145"/>
              <p:cNvSpPr/>
              <p:nvPr/>
            </p:nvSpPr>
            <p:spPr>
              <a:xfrm rot="5400000">
                <a:off x="5222427" y="1446913"/>
                <a:ext cx="1579634" cy="753287"/>
              </a:xfrm>
              <a:prstGeom prst="roundRect">
                <a:avLst>
                  <a:gd name="adj" fmla="val 1545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32" name="梯形 131"/>
            <p:cNvSpPr/>
            <p:nvPr/>
          </p:nvSpPr>
          <p:spPr>
            <a:xfrm rot="5400000" flipH="1">
              <a:off x="5422466" y="2613513"/>
              <a:ext cx="4506278" cy="1646805"/>
            </a:xfrm>
            <a:prstGeom prst="trapezoid">
              <a:avLst>
                <a:gd name="adj" fmla="val 11105"/>
              </a:avLst>
            </a:prstGeom>
            <a:solidFill>
              <a:srgbClr val="E8E8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132"/>
            <p:cNvGrpSpPr/>
            <p:nvPr/>
          </p:nvGrpSpPr>
          <p:grpSpPr>
            <a:xfrm>
              <a:off x="7411034" y="1166629"/>
              <a:ext cx="568651" cy="996956"/>
              <a:chOff x="5695240" y="977137"/>
              <a:chExt cx="625516" cy="1096651"/>
            </a:xfrm>
            <a:scene3d>
              <a:camera prst="orthographicFront">
                <a:rot lat="20944032" lon="19239453" rev="161931"/>
              </a:camera>
              <a:lightRig rig="threePt" dir="t"/>
            </a:scene3d>
          </p:grpSpPr>
          <p:sp>
            <p:nvSpPr>
              <p:cNvPr id="143" name="任意多边形 142"/>
              <p:cNvSpPr>
                <a:spLocks/>
              </p:cNvSpPr>
              <p:nvPr/>
            </p:nvSpPr>
            <p:spPr bwMode="auto">
              <a:xfrm rot="5400000">
                <a:off x="5533885" y="1302922"/>
                <a:ext cx="923924" cy="527529"/>
              </a:xfrm>
              <a:custGeom>
                <a:avLst/>
                <a:gdLst>
                  <a:gd name="connsiteX0" fmla="*/ 0 w 1232570"/>
                  <a:gd name="connsiteY0" fmla="*/ 0 h 1080876"/>
                  <a:gd name="connsiteX1" fmla="*/ 13985 w 1232570"/>
                  <a:gd name="connsiteY1" fmla="*/ 0 h 1080876"/>
                  <a:gd name="connsiteX2" fmla="*/ 90502 w 1232570"/>
                  <a:gd name="connsiteY2" fmla="*/ 0 h 1080876"/>
                  <a:gd name="connsiteX3" fmla="*/ 150524 w 1232570"/>
                  <a:gd name="connsiteY3" fmla="*/ 0 h 1080876"/>
                  <a:gd name="connsiteX4" fmla="*/ 156832 w 1232570"/>
                  <a:gd name="connsiteY4" fmla="*/ 0 h 1080876"/>
                  <a:gd name="connsiteX5" fmla="*/ 213704 w 1232570"/>
                  <a:gd name="connsiteY5" fmla="*/ 0 h 1080876"/>
                  <a:gd name="connsiteX6" fmla="*/ 237954 w 1232570"/>
                  <a:gd name="connsiteY6" fmla="*/ 0 h 1080876"/>
                  <a:gd name="connsiteX7" fmla="*/ 261845 w 1232570"/>
                  <a:gd name="connsiteY7" fmla="*/ 0 h 1080876"/>
                  <a:gd name="connsiteX8" fmla="*/ 301983 w 1232570"/>
                  <a:gd name="connsiteY8" fmla="*/ 0 h 1080876"/>
                  <a:gd name="connsiteX9" fmla="*/ 314471 w 1232570"/>
                  <a:gd name="connsiteY9" fmla="*/ 0 h 1080876"/>
                  <a:gd name="connsiteX10" fmla="*/ 361158 w 1232570"/>
                  <a:gd name="connsiteY10" fmla="*/ 0 h 1080876"/>
                  <a:gd name="connsiteX11" fmla="*/ 378443 w 1232570"/>
                  <a:gd name="connsiteY11" fmla="*/ 0 h 1080876"/>
                  <a:gd name="connsiteX12" fmla="*/ 380801 w 1232570"/>
                  <a:gd name="connsiteY12" fmla="*/ 0 h 1080876"/>
                  <a:gd name="connsiteX13" fmla="*/ 397052 w 1232570"/>
                  <a:gd name="connsiteY13" fmla="*/ 0 h 1080876"/>
                  <a:gd name="connsiteX14" fmla="*/ 423245 w 1232570"/>
                  <a:gd name="connsiteY14" fmla="*/ 0 h 1080876"/>
                  <a:gd name="connsiteX15" fmla="*/ 437673 w 1232570"/>
                  <a:gd name="connsiteY15" fmla="*/ 0 h 1080876"/>
                  <a:gd name="connsiteX16" fmla="*/ 465873 w 1232570"/>
                  <a:gd name="connsiteY16" fmla="*/ 0 h 1080876"/>
                  <a:gd name="connsiteX17" fmla="*/ 506837 w 1232570"/>
                  <a:gd name="connsiteY17" fmla="*/ 0 h 1080876"/>
                  <a:gd name="connsiteX18" fmla="*/ 542389 w 1232570"/>
                  <a:gd name="connsiteY18" fmla="*/ 0 h 1080876"/>
                  <a:gd name="connsiteX19" fmla="*/ 558813 w 1232570"/>
                  <a:gd name="connsiteY19" fmla="*/ 0 h 1080876"/>
                  <a:gd name="connsiteX20" fmla="*/ 596056 w 1232570"/>
                  <a:gd name="connsiteY20" fmla="*/ 0 h 1080876"/>
                  <a:gd name="connsiteX21" fmla="*/ 608720 w 1232570"/>
                  <a:gd name="connsiteY21" fmla="*/ 0 h 1080876"/>
                  <a:gd name="connsiteX22" fmla="*/ 621020 w 1232570"/>
                  <a:gd name="connsiteY22" fmla="*/ 0 h 1080876"/>
                  <a:gd name="connsiteX23" fmla="*/ 647214 w 1232570"/>
                  <a:gd name="connsiteY23" fmla="*/ 0 h 1080876"/>
                  <a:gd name="connsiteX24" fmla="*/ 665591 w 1232570"/>
                  <a:gd name="connsiteY24" fmla="*/ 0 h 1080876"/>
                  <a:gd name="connsiteX25" fmla="*/ 875132 w 1232570"/>
                  <a:gd name="connsiteY25" fmla="*/ 0 h 1080876"/>
                  <a:gd name="connsiteX26" fmla="*/ 970922 w 1232570"/>
                  <a:gd name="connsiteY26" fmla="*/ 55020 h 1080876"/>
                  <a:gd name="connsiteX27" fmla="*/ 1219266 w 1232570"/>
                  <a:gd name="connsiteY27" fmla="*/ 485418 h 1080876"/>
                  <a:gd name="connsiteX28" fmla="*/ 1219266 w 1232570"/>
                  <a:gd name="connsiteY28" fmla="*/ 595458 h 1080876"/>
                  <a:gd name="connsiteX29" fmla="*/ 970922 w 1232570"/>
                  <a:gd name="connsiteY29" fmla="*/ 1025856 h 1080876"/>
                  <a:gd name="connsiteX30" fmla="*/ 875132 w 1232570"/>
                  <a:gd name="connsiteY30" fmla="*/ 1080876 h 1080876"/>
                  <a:gd name="connsiteX31" fmla="*/ 647214 w 1232570"/>
                  <a:gd name="connsiteY31" fmla="*/ 1080876 h 1080876"/>
                  <a:gd name="connsiteX32" fmla="*/ 423245 w 1232570"/>
                  <a:gd name="connsiteY32" fmla="*/ 1080876 h 1080876"/>
                  <a:gd name="connsiteX33" fmla="*/ 378443 w 1232570"/>
                  <a:gd name="connsiteY33" fmla="*/ 1080876 h 1080876"/>
                  <a:gd name="connsiteX34" fmla="*/ 150524 w 1232570"/>
                  <a:gd name="connsiteY34" fmla="*/ 1080876 h 1080876"/>
                  <a:gd name="connsiteX35" fmla="*/ 0 w 1232570"/>
                  <a:gd name="connsiteY35" fmla="*/ 1080876 h 1080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232570" h="1080876">
                    <a:moveTo>
                      <a:pt x="0" y="0"/>
                    </a:moveTo>
                    <a:lnTo>
                      <a:pt x="13985" y="0"/>
                    </a:lnTo>
                    <a:cubicBezTo>
                      <a:pt x="41269" y="0"/>
                      <a:pt x="66735" y="0"/>
                      <a:pt x="90502" y="0"/>
                    </a:cubicBezTo>
                    <a:lnTo>
                      <a:pt x="150524" y="0"/>
                    </a:lnTo>
                    <a:lnTo>
                      <a:pt x="156832" y="0"/>
                    </a:lnTo>
                    <a:cubicBezTo>
                      <a:pt x="177325" y="0"/>
                      <a:pt x="196242" y="0"/>
                      <a:pt x="213704" y="0"/>
                    </a:cubicBezTo>
                    <a:lnTo>
                      <a:pt x="237954" y="0"/>
                    </a:lnTo>
                    <a:lnTo>
                      <a:pt x="261845" y="0"/>
                    </a:lnTo>
                    <a:cubicBezTo>
                      <a:pt x="276518" y="0"/>
                      <a:pt x="289856" y="0"/>
                      <a:pt x="301983" y="0"/>
                    </a:cubicBezTo>
                    <a:lnTo>
                      <a:pt x="314471" y="0"/>
                    </a:lnTo>
                    <a:lnTo>
                      <a:pt x="361158" y="0"/>
                    </a:lnTo>
                    <a:lnTo>
                      <a:pt x="378443" y="0"/>
                    </a:lnTo>
                    <a:lnTo>
                      <a:pt x="380801" y="0"/>
                    </a:lnTo>
                    <a:lnTo>
                      <a:pt x="397052" y="0"/>
                    </a:lnTo>
                    <a:cubicBezTo>
                      <a:pt x="423245" y="0"/>
                      <a:pt x="423245" y="0"/>
                      <a:pt x="423245" y="0"/>
                    </a:cubicBezTo>
                    <a:lnTo>
                      <a:pt x="437673" y="0"/>
                    </a:lnTo>
                    <a:lnTo>
                      <a:pt x="465873" y="0"/>
                    </a:lnTo>
                    <a:lnTo>
                      <a:pt x="506837" y="0"/>
                    </a:lnTo>
                    <a:lnTo>
                      <a:pt x="542389" y="0"/>
                    </a:lnTo>
                    <a:lnTo>
                      <a:pt x="558813" y="0"/>
                    </a:lnTo>
                    <a:cubicBezTo>
                      <a:pt x="573547" y="0"/>
                      <a:pt x="585824" y="0"/>
                      <a:pt x="596056" y="0"/>
                    </a:cubicBezTo>
                    <a:lnTo>
                      <a:pt x="608720" y="0"/>
                    </a:lnTo>
                    <a:lnTo>
                      <a:pt x="621020" y="0"/>
                    </a:lnTo>
                    <a:cubicBezTo>
                      <a:pt x="647214" y="0"/>
                      <a:pt x="647214" y="0"/>
                      <a:pt x="647214" y="0"/>
                    </a:cubicBezTo>
                    <a:lnTo>
                      <a:pt x="665591" y="0"/>
                    </a:lnTo>
                    <a:cubicBezTo>
                      <a:pt x="875132" y="0"/>
                      <a:pt x="875132" y="0"/>
                      <a:pt x="875132" y="0"/>
                    </a:cubicBezTo>
                    <a:cubicBezTo>
                      <a:pt x="910609" y="0"/>
                      <a:pt x="953183" y="24848"/>
                      <a:pt x="970922" y="55020"/>
                    </a:cubicBezTo>
                    <a:cubicBezTo>
                      <a:pt x="1219266" y="485418"/>
                      <a:pt x="1219266" y="485418"/>
                      <a:pt x="1219266" y="485418"/>
                    </a:cubicBezTo>
                    <a:cubicBezTo>
                      <a:pt x="1237005" y="515590"/>
                      <a:pt x="1237005" y="565286"/>
                      <a:pt x="1219266" y="595458"/>
                    </a:cubicBezTo>
                    <a:cubicBezTo>
                      <a:pt x="970922" y="1025856"/>
                      <a:pt x="970922" y="1025856"/>
                      <a:pt x="970922" y="1025856"/>
                    </a:cubicBezTo>
                    <a:cubicBezTo>
                      <a:pt x="953183" y="1056029"/>
                      <a:pt x="910609" y="1080876"/>
                      <a:pt x="875132" y="1080876"/>
                    </a:cubicBezTo>
                    <a:lnTo>
                      <a:pt x="647214" y="1080876"/>
                    </a:lnTo>
                    <a:lnTo>
                      <a:pt x="423245" y="1080876"/>
                    </a:lnTo>
                    <a:lnTo>
                      <a:pt x="378443" y="1080876"/>
                    </a:lnTo>
                    <a:lnTo>
                      <a:pt x="150524" y="1080876"/>
                    </a:lnTo>
                    <a:lnTo>
                      <a:pt x="0" y="1080876"/>
                    </a:lnTo>
                    <a:close/>
                  </a:path>
                </a:pathLst>
              </a:custGeom>
              <a:gradFill>
                <a:gsLst>
                  <a:gs pos="38000">
                    <a:srgbClr val="E04949"/>
                  </a:gs>
                  <a:gs pos="0">
                    <a:srgbClr val="E04949"/>
                  </a:gs>
                  <a:gs pos="100000">
                    <a:srgbClr val="E04949"/>
                  </a:gs>
                </a:gsLst>
                <a:lin ang="0" scaled="0"/>
              </a:gradFill>
              <a:ln w="25400">
                <a:noFill/>
              </a:ln>
              <a:effectLst>
                <a:outerShdw blurRad="215900" dist="76200" dir="2700000" algn="tl" rotWithShape="0">
                  <a:prstClr val="black">
                    <a:alpha val="37000"/>
                  </a:prstClr>
                </a:outerShdw>
              </a:effec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4" name="任意多边形 143"/>
              <p:cNvSpPr>
                <a:spLocks/>
              </p:cNvSpPr>
              <p:nvPr/>
            </p:nvSpPr>
            <p:spPr bwMode="auto">
              <a:xfrm rot="5400000">
                <a:off x="5459672" y="1212705"/>
                <a:ext cx="1096651" cy="625516"/>
              </a:xfrm>
              <a:custGeom>
                <a:avLst/>
                <a:gdLst>
                  <a:gd name="connsiteX0" fmla="*/ 0 w 1232570"/>
                  <a:gd name="connsiteY0" fmla="*/ 0 h 1080876"/>
                  <a:gd name="connsiteX1" fmla="*/ 13985 w 1232570"/>
                  <a:gd name="connsiteY1" fmla="*/ 0 h 1080876"/>
                  <a:gd name="connsiteX2" fmla="*/ 90502 w 1232570"/>
                  <a:gd name="connsiteY2" fmla="*/ 0 h 1080876"/>
                  <a:gd name="connsiteX3" fmla="*/ 150524 w 1232570"/>
                  <a:gd name="connsiteY3" fmla="*/ 0 h 1080876"/>
                  <a:gd name="connsiteX4" fmla="*/ 156832 w 1232570"/>
                  <a:gd name="connsiteY4" fmla="*/ 0 h 1080876"/>
                  <a:gd name="connsiteX5" fmla="*/ 213704 w 1232570"/>
                  <a:gd name="connsiteY5" fmla="*/ 0 h 1080876"/>
                  <a:gd name="connsiteX6" fmla="*/ 237954 w 1232570"/>
                  <a:gd name="connsiteY6" fmla="*/ 0 h 1080876"/>
                  <a:gd name="connsiteX7" fmla="*/ 261845 w 1232570"/>
                  <a:gd name="connsiteY7" fmla="*/ 0 h 1080876"/>
                  <a:gd name="connsiteX8" fmla="*/ 301983 w 1232570"/>
                  <a:gd name="connsiteY8" fmla="*/ 0 h 1080876"/>
                  <a:gd name="connsiteX9" fmla="*/ 314471 w 1232570"/>
                  <a:gd name="connsiteY9" fmla="*/ 0 h 1080876"/>
                  <a:gd name="connsiteX10" fmla="*/ 361158 w 1232570"/>
                  <a:gd name="connsiteY10" fmla="*/ 0 h 1080876"/>
                  <a:gd name="connsiteX11" fmla="*/ 378443 w 1232570"/>
                  <a:gd name="connsiteY11" fmla="*/ 0 h 1080876"/>
                  <a:gd name="connsiteX12" fmla="*/ 380801 w 1232570"/>
                  <a:gd name="connsiteY12" fmla="*/ 0 h 1080876"/>
                  <a:gd name="connsiteX13" fmla="*/ 397052 w 1232570"/>
                  <a:gd name="connsiteY13" fmla="*/ 0 h 1080876"/>
                  <a:gd name="connsiteX14" fmla="*/ 423245 w 1232570"/>
                  <a:gd name="connsiteY14" fmla="*/ 0 h 1080876"/>
                  <a:gd name="connsiteX15" fmla="*/ 437673 w 1232570"/>
                  <a:gd name="connsiteY15" fmla="*/ 0 h 1080876"/>
                  <a:gd name="connsiteX16" fmla="*/ 465873 w 1232570"/>
                  <a:gd name="connsiteY16" fmla="*/ 0 h 1080876"/>
                  <a:gd name="connsiteX17" fmla="*/ 506837 w 1232570"/>
                  <a:gd name="connsiteY17" fmla="*/ 0 h 1080876"/>
                  <a:gd name="connsiteX18" fmla="*/ 542389 w 1232570"/>
                  <a:gd name="connsiteY18" fmla="*/ 0 h 1080876"/>
                  <a:gd name="connsiteX19" fmla="*/ 558813 w 1232570"/>
                  <a:gd name="connsiteY19" fmla="*/ 0 h 1080876"/>
                  <a:gd name="connsiteX20" fmla="*/ 596056 w 1232570"/>
                  <a:gd name="connsiteY20" fmla="*/ 0 h 1080876"/>
                  <a:gd name="connsiteX21" fmla="*/ 608720 w 1232570"/>
                  <a:gd name="connsiteY21" fmla="*/ 0 h 1080876"/>
                  <a:gd name="connsiteX22" fmla="*/ 621020 w 1232570"/>
                  <a:gd name="connsiteY22" fmla="*/ 0 h 1080876"/>
                  <a:gd name="connsiteX23" fmla="*/ 647214 w 1232570"/>
                  <a:gd name="connsiteY23" fmla="*/ 0 h 1080876"/>
                  <a:gd name="connsiteX24" fmla="*/ 665591 w 1232570"/>
                  <a:gd name="connsiteY24" fmla="*/ 0 h 1080876"/>
                  <a:gd name="connsiteX25" fmla="*/ 875132 w 1232570"/>
                  <a:gd name="connsiteY25" fmla="*/ 0 h 1080876"/>
                  <a:gd name="connsiteX26" fmla="*/ 970922 w 1232570"/>
                  <a:gd name="connsiteY26" fmla="*/ 55020 h 1080876"/>
                  <a:gd name="connsiteX27" fmla="*/ 1219266 w 1232570"/>
                  <a:gd name="connsiteY27" fmla="*/ 485418 h 1080876"/>
                  <a:gd name="connsiteX28" fmla="*/ 1219266 w 1232570"/>
                  <a:gd name="connsiteY28" fmla="*/ 595458 h 1080876"/>
                  <a:gd name="connsiteX29" fmla="*/ 970922 w 1232570"/>
                  <a:gd name="connsiteY29" fmla="*/ 1025856 h 1080876"/>
                  <a:gd name="connsiteX30" fmla="*/ 875132 w 1232570"/>
                  <a:gd name="connsiteY30" fmla="*/ 1080876 h 1080876"/>
                  <a:gd name="connsiteX31" fmla="*/ 647214 w 1232570"/>
                  <a:gd name="connsiteY31" fmla="*/ 1080876 h 1080876"/>
                  <a:gd name="connsiteX32" fmla="*/ 423245 w 1232570"/>
                  <a:gd name="connsiteY32" fmla="*/ 1080876 h 1080876"/>
                  <a:gd name="connsiteX33" fmla="*/ 378443 w 1232570"/>
                  <a:gd name="connsiteY33" fmla="*/ 1080876 h 1080876"/>
                  <a:gd name="connsiteX34" fmla="*/ 150524 w 1232570"/>
                  <a:gd name="connsiteY34" fmla="*/ 1080876 h 1080876"/>
                  <a:gd name="connsiteX35" fmla="*/ 0 w 1232570"/>
                  <a:gd name="connsiteY35" fmla="*/ 1080876 h 1080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232570" h="1080876">
                    <a:moveTo>
                      <a:pt x="0" y="0"/>
                    </a:moveTo>
                    <a:lnTo>
                      <a:pt x="13985" y="0"/>
                    </a:lnTo>
                    <a:cubicBezTo>
                      <a:pt x="41269" y="0"/>
                      <a:pt x="66735" y="0"/>
                      <a:pt x="90502" y="0"/>
                    </a:cubicBezTo>
                    <a:lnTo>
                      <a:pt x="150524" y="0"/>
                    </a:lnTo>
                    <a:lnTo>
                      <a:pt x="156832" y="0"/>
                    </a:lnTo>
                    <a:cubicBezTo>
                      <a:pt x="177325" y="0"/>
                      <a:pt x="196242" y="0"/>
                      <a:pt x="213704" y="0"/>
                    </a:cubicBezTo>
                    <a:lnTo>
                      <a:pt x="237954" y="0"/>
                    </a:lnTo>
                    <a:lnTo>
                      <a:pt x="261845" y="0"/>
                    </a:lnTo>
                    <a:cubicBezTo>
                      <a:pt x="276518" y="0"/>
                      <a:pt x="289856" y="0"/>
                      <a:pt x="301983" y="0"/>
                    </a:cubicBezTo>
                    <a:lnTo>
                      <a:pt x="314471" y="0"/>
                    </a:lnTo>
                    <a:lnTo>
                      <a:pt x="361158" y="0"/>
                    </a:lnTo>
                    <a:lnTo>
                      <a:pt x="378443" y="0"/>
                    </a:lnTo>
                    <a:lnTo>
                      <a:pt x="380801" y="0"/>
                    </a:lnTo>
                    <a:lnTo>
                      <a:pt x="397052" y="0"/>
                    </a:lnTo>
                    <a:cubicBezTo>
                      <a:pt x="423245" y="0"/>
                      <a:pt x="423245" y="0"/>
                      <a:pt x="423245" y="0"/>
                    </a:cubicBezTo>
                    <a:lnTo>
                      <a:pt x="437673" y="0"/>
                    </a:lnTo>
                    <a:lnTo>
                      <a:pt x="465873" y="0"/>
                    </a:lnTo>
                    <a:lnTo>
                      <a:pt x="506837" y="0"/>
                    </a:lnTo>
                    <a:lnTo>
                      <a:pt x="542389" y="0"/>
                    </a:lnTo>
                    <a:lnTo>
                      <a:pt x="558813" y="0"/>
                    </a:lnTo>
                    <a:cubicBezTo>
                      <a:pt x="573547" y="0"/>
                      <a:pt x="585824" y="0"/>
                      <a:pt x="596056" y="0"/>
                    </a:cubicBezTo>
                    <a:lnTo>
                      <a:pt x="608720" y="0"/>
                    </a:lnTo>
                    <a:lnTo>
                      <a:pt x="621020" y="0"/>
                    </a:lnTo>
                    <a:cubicBezTo>
                      <a:pt x="647214" y="0"/>
                      <a:pt x="647214" y="0"/>
                      <a:pt x="647214" y="0"/>
                    </a:cubicBezTo>
                    <a:lnTo>
                      <a:pt x="665591" y="0"/>
                    </a:lnTo>
                    <a:cubicBezTo>
                      <a:pt x="875132" y="0"/>
                      <a:pt x="875132" y="0"/>
                      <a:pt x="875132" y="0"/>
                    </a:cubicBezTo>
                    <a:cubicBezTo>
                      <a:pt x="910609" y="0"/>
                      <a:pt x="953183" y="24848"/>
                      <a:pt x="970922" y="55020"/>
                    </a:cubicBezTo>
                    <a:cubicBezTo>
                      <a:pt x="1219266" y="485418"/>
                      <a:pt x="1219266" y="485418"/>
                      <a:pt x="1219266" y="485418"/>
                    </a:cubicBezTo>
                    <a:cubicBezTo>
                      <a:pt x="1237005" y="515590"/>
                      <a:pt x="1237005" y="565286"/>
                      <a:pt x="1219266" y="595458"/>
                    </a:cubicBezTo>
                    <a:cubicBezTo>
                      <a:pt x="970922" y="1025856"/>
                      <a:pt x="970922" y="1025856"/>
                      <a:pt x="970922" y="1025856"/>
                    </a:cubicBezTo>
                    <a:cubicBezTo>
                      <a:pt x="953183" y="1056029"/>
                      <a:pt x="910609" y="1080876"/>
                      <a:pt x="875132" y="1080876"/>
                    </a:cubicBezTo>
                    <a:lnTo>
                      <a:pt x="647214" y="1080876"/>
                    </a:lnTo>
                    <a:lnTo>
                      <a:pt x="423245" y="1080876"/>
                    </a:lnTo>
                    <a:lnTo>
                      <a:pt x="378443" y="1080876"/>
                    </a:lnTo>
                    <a:lnTo>
                      <a:pt x="150524" y="1080876"/>
                    </a:lnTo>
                    <a:lnTo>
                      <a:pt x="0" y="1080876"/>
                    </a:lnTo>
                    <a:close/>
                  </a:path>
                </a:pathLst>
              </a:custGeom>
              <a:solidFill>
                <a:schemeClr val="accent2"/>
              </a:solidFill>
              <a:ln w="25400">
                <a:noFill/>
              </a:ln>
              <a:effectLst/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4" name="组合 133"/>
            <p:cNvGrpSpPr/>
            <p:nvPr/>
          </p:nvGrpSpPr>
          <p:grpSpPr>
            <a:xfrm>
              <a:off x="7162891" y="2593211"/>
              <a:ext cx="1000117" cy="873874"/>
              <a:chOff x="4123036" y="1134371"/>
              <a:chExt cx="1000117" cy="873874"/>
            </a:xfrm>
            <a:scene3d>
              <a:camera prst="perspectiveFront">
                <a:rot lat="0" lon="19799991" rev="0"/>
              </a:camera>
              <a:lightRig rig="threePt" dir="t"/>
            </a:scene3d>
          </p:grpSpPr>
          <p:sp>
            <p:nvSpPr>
              <p:cNvPr id="141" name="文本框 203"/>
              <p:cNvSpPr txBox="1"/>
              <p:nvPr/>
            </p:nvSpPr>
            <p:spPr>
              <a:xfrm>
                <a:off x="4123036" y="1134371"/>
                <a:ext cx="1000117" cy="4615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399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02</a:t>
                </a:r>
                <a:endParaRPr lang="zh-CN" altLang="en-US" sz="2399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2" name="文本框 204"/>
              <p:cNvSpPr txBox="1"/>
              <p:nvPr/>
            </p:nvSpPr>
            <p:spPr>
              <a:xfrm>
                <a:off x="4188959" y="1731246"/>
                <a:ext cx="89589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13"/>
            <p:cNvGrpSpPr>
              <a:grpSpLocks noChangeAspect="1"/>
            </p:cNvGrpSpPr>
            <p:nvPr/>
          </p:nvGrpSpPr>
          <p:grpSpPr bwMode="auto">
            <a:xfrm>
              <a:off x="7975650" y="4994409"/>
              <a:ext cx="423877" cy="428882"/>
              <a:chOff x="2426" y="2781"/>
              <a:chExt cx="593" cy="600"/>
            </a:xfrm>
            <a:solidFill>
              <a:schemeClr val="tx1">
                <a:lumMod val="50000"/>
                <a:lumOff val="50000"/>
              </a:schemeClr>
            </a:solidFill>
            <a:scene3d>
              <a:camera prst="perspectiveFront">
                <a:rot lat="0" lon="19799991" rev="0"/>
              </a:camera>
              <a:lightRig rig="threePt" dir="t"/>
            </a:scene3d>
          </p:grpSpPr>
          <p:sp>
            <p:nvSpPr>
              <p:cNvPr id="137" name="Freeform 14"/>
              <p:cNvSpPr>
                <a:spLocks/>
              </p:cNvSpPr>
              <p:nvPr/>
            </p:nvSpPr>
            <p:spPr bwMode="auto">
              <a:xfrm>
                <a:off x="2442" y="2805"/>
                <a:ext cx="577" cy="576"/>
              </a:xfrm>
              <a:custGeom>
                <a:avLst/>
                <a:gdLst>
                  <a:gd name="T0" fmla="*/ 0 w 241"/>
                  <a:gd name="T1" fmla="*/ 115 h 241"/>
                  <a:gd name="T2" fmla="*/ 0 w 241"/>
                  <a:gd name="T3" fmla="*/ 121 h 241"/>
                  <a:gd name="T4" fmla="*/ 121 w 241"/>
                  <a:gd name="T5" fmla="*/ 241 h 241"/>
                  <a:gd name="T6" fmla="*/ 241 w 241"/>
                  <a:gd name="T7" fmla="*/ 121 h 241"/>
                  <a:gd name="T8" fmla="*/ 121 w 241"/>
                  <a:gd name="T9" fmla="*/ 0 h 241"/>
                  <a:gd name="T10" fmla="*/ 121 w 241"/>
                  <a:gd name="T11" fmla="*/ 115 h 241"/>
                  <a:gd name="T12" fmla="*/ 0 w 241"/>
                  <a:gd name="T13" fmla="*/ 115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" h="241">
                    <a:moveTo>
                      <a:pt x="0" y="115"/>
                    </a:moveTo>
                    <a:cubicBezTo>
                      <a:pt x="0" y="117"/>
                      <a:pt x="0" y="119"/>
                      <a:pt x="0" y="121"/>
                    </a:cubicBezTo>
                    <a:cubicBezTo>
                      <a:pt x="0" y="187"/>
                      <a:pt x="54" y="241"/>
                      <a:pt x="121" y="241"/>
                    </a:cubicBezTo>
                    <a:cubicBezTo>
                      <a:pt x="187" y="241"/>
                      <a:pt x="241" y="187"/>
                      <a:pt x="241" y="121"/>
                    </a:cubicBezTo>
                    <a:cubicBezTo>
                      <a:pt x="241" y="54"/>
                      <a:pt x="187" y="0"/>
                      <a:pt x="121" y="0"/>
                    </a:cubicBezTo>
                    <a:cubicBezTo>
                      <a:pt x="121" y="115"/>
                      <a:pt x="121" y="115"/>
                      <a:pt x="121" y="115"/>
                    </a:cubicBezTo>
                    <a:lnTo>
                      <a:pt x="0" y="1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8" name="Freeform 15"/>
              <p:cNvSpPr>
                <a:spLocks noEditPoints="1"/>
              </p:cNvSpPr>
              <p:nvPr/>
            </p:nvSpPr>
            <p:spPr bwMode="auto">
              <a:xfrm>
                <a:off x="2426" y="2781"/>
                <a:ext cx="275" cy="273"/>
              </a:xfrm>
              <a:custGeom>
                <a:avLst/>
                <a:gdLst>
                  <a:gd name="T0" fmla="*/ 0 w 115"/>
                  <a:gd name="T1" fmla="*/ 114 h 114"/>
                  <a:gd name="T2" fmla="*/ 115 w 115"/>
                  <a:gd name="T3" fmla="*/ 114 h 114"/>
                  <a:gd name="T4" fmla="*/ 115 w 115"/>
                  <a:gd name="T5" fmla="*/ 0 h 114"/>
                  <a:gd name="T6" fmla="*/ 0 w 115"/>
                  <a:gd name="T7" fmla="*/ 114 h 114"/>
                  <a:gd name="T8" fmla="*/ 15 w 115"/>
                  <a:gd name="T9" fmla="*/ 104 h 114"/>
                  <a:gd name="T10" fmla="*/ 104 w 115"/>
                  <a:gd name="T11" fmla="*/ 14 h 114"/>
                  <a:gd name="T12" fmla="*/ 104 w 115"/>
                  <a:gd name="T13" fmla="*/ 104 h 114"/>
                  <a:gd name="T14" fmla="*/ 15 w 115"/>
                  <a:gd name="T15" fmla="*/ 10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114">
                    <a:moveTo>
                      <a:pt x="0" y="114"/>
                    </a:moveTo>
                    <a:cubicBezTo>
                      <a:pt x="115" y="114"/>
                      <a:pt x="115" y="114"/>
                      <a:pt x="115" y="114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51" y="0"/>
                      <a:pt x="0" y="51"/>
                      <a:pt x="0" y="114"/>
                    </a:cubicBezTo>
                    <a:close/>
                    <a:moveTo>
                      <a:pt x="15" y="104"/>
                    </a:moveTo>
                    <a:cubicBezTo>
                      <a:pt x="15" y="54"/>
                      <a:pt x="55" y="14"/>
                      <a:pt x="104" y="14"/>
                    </a:cubicBezTo>
                    <a:cubicBezTo>
                      <a:pt x="104" y="104"/>
                      <a:pt x="104" y="104"/>
                      <a:pt x="104" y="104"/>
                    </a:cubicBezTo>
                    <a:lnTo>
                      <a:pt x="15" y="104"/>
                    </a:lnTo>
                    <a:close/>
                  </a:path>
                </a:pathLst>
              </a:custGeom>
              <a:grpFill/>
              <a:ln>
                <a:solidFill>
                  <a:schemeClr val="accent1"/>
                </a:solidFill>
              </a:ln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7" name="组合 146"/>
          <p:cNvGrpSpPr/>
          <p:nvPr/>
        </p:nvGrpSpPr>
        <p:grpSpPr>
          <a:xfrm>
            <a:off x="8528246" y="777349"/>
            <a:ext cx="2027201" cy="5067135"/>
            <a:chOff x="8499007" y="784648"/>
            <a:chExt cx="2027826" cy="5067134"/>
          </a:xfrm>
        </p:grpSpPr>
        <p:grpSp>
          <p:nvGrpSpPr>
            <p:cNvPr id="38" name="组合 147"/>
            <p:cNvGrpSpPr/>
            <p:nvPr/>
          </p:nvGrpSpPr>
          <p:grpSpPr>
            <a:xfrm>
              <a:off x="8910113" y="1110294"/>
              <a:ext cx="860661" cy="1640723"/>
              <a:chOff x="5537459" y="941354"/>
              <a:chExt cx="946727" cy="1804795"/>
            </a:xfrm>
            <a:scene3d>
              <a:camera prst="orthographicFront">
                <a:rot lat="600000" lon="20399993" rev="0"/>
              </a:camera>
              <a:lightRig rig="threePt" dir="t"/>
            </a:scene3d>
          </p:grpSpPr>
          <p:sp>
            <p:nvSpPr>
              <p:cNvPr id="165" name="圆角矩形 164"/>
              <p:cNvSpPr/>
              <p:nvPr/>
            </p:nvSpPr>
            <p:spPr>
              <a:xfrm rot="5400000">
                <a:off x="5108425" y="1370388"/>
                <a:ext cx="1804795" cy="946727"/>
              </a:xfrm>
              <a:prstGeom prst="roundRect">
                <a:avLst>
                  <a:gd name="adj" fmla="val 19898"/>
                </a:avLst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6" name="圆角矩形 165"/>
              <p:cNvSpPr/>
              <p:nvPr/>
            </p:nvSpPr>
            <p:spPr>
              <a:xfrm rot="5400000">
                <a:off x="5222427" y="1446913"/>
                <a:ext cx="1579634" cy="753287"/>
              </a:xfrm>
              <a:prstGeom prst="roundRect">
                <a:avLst>
                  <a:gd name="adj" fmla="val 1545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49" name="椭圆 148"/>
            <p:cNvSpPr/>
            <p:nvPr/>
          </p:nvSpPr>
          <p:spPr>
            <a:xfrm rot="5400000">
              <a:off x="7505773" y="2830722"/>
              <a:ext cx="5067134" cy="974986"/>
            </a:xfrm>
            <a:prstGeom prst="ellipse">
              <a:avLst/>
            </a:prstGeom>
            <a:gradFill flip="none" rotWithShape="1">
              <a:gsLst>
                <a:gs pos="47000">
                  <a:srgbClr val="747474">
                    <a:alpha val="15000"/>
                  </a:srgbClr>
                </a:gs>
                <a:gs pos="0">
                  <a:schemeClr val="tx1">
                    <a:alpha val="23000"/>
                  </a:schemeClr>
                </a:gs>
                <a:gs pos="100000">
                  <a:srgbClr val="E8E8E8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50" name="梯形 149"/>
            <p:cNvSpPr/>
            <p:nvPr/>
          </p:nvSpPr>
          <p:spPr>
            <a:xfrm rot="16200000">
              <a:off x="7069271" y="2613513"/>
              <a:ext cx="4506278" cy="1646805"/>
            </a:xfrm>
            <a:prstGeom prst="trapezoid">
              <a:avLst>
                <a:gd name="adj" fmla="val 11105"/>
              </a:avLst>
            </a:prstGeom>
            <a:solidFill>
              <a:srgbClr val="FDFD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39" name="组合 150"/>
            <p:cNvGrpSpPr/>
            <p:nvPr/>
          </p:nvGrpSpPr>
          <p:grpSpPr>
            <a:xfrm>
              <a:off x="9053294" y="1145639"/>
              <a:ext cx="568651" cy="996955"/>
              <a:chOff x="5695240" y="977137"/>
              <a:chExt cx="625516" cy="1096651"/>
            </a:xfrm>
            <a:scene3d>
              <a:camera prst="orthographicFront">
                <a:rot lat="600000" lon="20399993" rev="0"/>
              </a:camera>
              <a:lightRig rig="threePt" dir="t"/>
            </a:scene3d>
          </p:grpSpPr>
          <p:sp>
            <p:nvSpPr>
              <p:cNvPr id="163" name="任意多边形 162"/>
              <p:cNvSpPr>
                <a:spLocks/>
              </p:cNvSpPr>
              <p:nvPr/>
            </p:nvSpPr>
            <p:spPr bwMode="auto">
              <a:xfrm rot="5400000">
                <a:off x="5533884" y="1302921"/>
                <a:ext cx="923924" cy="527529"/>
              </a:xfrm>
              <a:custGeom>
                <a:avLst/>
                <a:gdLst>
                  <a:gd name="connsiteX0" fmla="*/ 0 w 1232570"/>
                  <a:gd name="connsiteY0" fmla="*/ 0 h 1080876"/>
                  <a:gd name="connsiteX1" fmla="*/ 13985 w 1232570"/>
                  <a:gd name="connsiteY1" fmla="*/ 0 h 1080876"/>
                  <a:gd name="connsiteX2" fmla="*/ 90502 w 1232570"/>
                  <a:gd name="connsiteY2" fmla="*/ 0 h 1080876"/>
                  <a:gd name="connsiteX3" fmla="*/ 150524 w 1232570"/>
                  <a:gd name="connsiteY3" fmla="*/ 0 h 1080876"/>
                  <a:gd name="connsiteX4" fmla="*/ 156832 w 1232570"/>
                  <a:gd name="connsiteY4" fmla="*/ 0 h 1080876"/>
                  <a:gd name="connsiteX5" fmla="*/ 213704 w 1232570"/>
                  <a:gd name="connsiteY5" fmla="*/ 0 h 1080876"/>
                  <a:gd name="connsiteX6" fmla="*/ 237954 w 1232570"/>
                  <a:gd name="connsiteY6" fmla="*/ 0 h 1080876"/>
                  <a:gd name="connsiteX7" fmla="*/ 261845 w 1232570"/>
                  <a:gd name="connsiteY7" fmla="*/ 0 h 1080876"/>
                  <a:gd name="connsiteX8" fmla="*/ 301983 w 1232570"/>
                  <a:gd name="connsiteY8" fmla="*/ 0 h 1080876"/>
                  <a:gd name="connsiteX9" fmla="*/ 314471 w 1232570"/>
                  <a:gd name="connsiteY9" fmla="*/ 0 h 1080876"/>
                  <a:gd name="connsiteX10" fmla="*/ 361158 w 1232570"/>
                  <a:gd name="connsiteY10" fmla="*/ 0 h 1080876"/>
                  <a:gd name="connsiteX11" fmla="*/ 378443 w 1232570"/>
                  <a:gd name="connsiteY11" fmla="*/ 0 h 1080876"/>
                  <a:gd name="connsiteX12" fmla="*/ 380801 w 1232570"/>
                  <a:gd name="connsiteY12" fmla="*/ 0 h 1080876"/>
                  <a:gd name="connsiteX13" fmla="*/ 397052 w 1232570"/>
                  <a:gd name="connsiteY13" fmla="*/ 0 h 1080876"/>
                  <a:gd name="connsiteX14" fmla="*/ 423245 w 1232570"/>
                  <a:gd name="connsiteY14" fmla="*/ 0 h 1080876"/>
                  <a:gd name="connsiteX15" fmla="*/ 437673 w 1232570"/>
                  <a:gd name="connsiteY15" fmla="*/ 0 h 1080876"/>
                  <a:gd name="connsiteX16" fmla="*/ 465873 w 1232570"/>
                  <a:gd name="connsiteY16" fmla="*/ 0 h 1080876"/>
                  <a:gd name="connsiteX17" fmla="*/ 506837 w 1232570"/>
                  <a:gd name="connsiteY17" fmla="*/ 0 h 1080876"/>
                  <a:gd name="connsiteX18" fmla="*/ 542389 w 1232570"/>
                  <a:gd name="connsiteY18" fmla="*/ 0 h 1080876"/>
                  <a:gd name="connsiteX19" fmla="*/ 558813 w 1232570"/>
                  <a:gd name="connsiteY19" fmla="*/ 0 h 1080876"/>
                  <a:gd name="connsiteX20" fmla="*/ 596056 w 1232570"/>
                  <a:gd name="connsiteY20" fmla="*/ 0 h 1080876"/>
                  <a:gd name="connsiteX21" fmla="*/ 608720 w 1232570"/>
                  <a:gd name="connsiteY21" fmla="*/ 0 h 1080876"/>
                  <a:gd name="connsiteX22" fmla="*/ 621020 w 1232570"/>
                  <a:gd name="connsiteY22" fmla="*/ 0 h 1080876"/>
                  <a:gd name="connsiteX23" fmla="*/ 647214 w 1232570"/>
                  <a:gd name="connsiteY23" fmla="*/ 0 h 1080876"/>
                  <a:gd name="connsiteX24" fmla="*/ 665591 w 1232570"/>
                  <a:gd name="connsiteY24" fmla="*/ 0 h 1080876"/>
                  <a:gd name="connsiteX25" fmla="*/ 875132 w 1232570"/>
                  <a:gd name="connsiteY25" fmla="*/ 0 h 1080876"/>
                  <a:gd name="connsiteX26" fmla="*/ 970922 w 1232570"/>
                  <a:gd name="connsiteY26" fmla="*/ 55020 h 1080876"/>
                  <a:gd name="connsiteX27" fmla="*/ 1219266 w 1232570"/>
                  <a:gd name="connsiteY27" fmla="*/ 485418 h 1080876"/>
                  <a:gd name="connsiteX28" fmla="*/ 1219266 w 1232570"/>
                  <a:gd name="connsiteY28" fmla="*/ 595458 h 1080876"/>
                  <a:gd name="connsiteX29" fmla="*/ 970922 w 1232570"/>
                  <a:gd name="connsiteY29" fmla="*/ 1025856 h 1080876"/>
                  <a:gd name="connsiteX30" fmla="*/ 875132 w 1232570"/>
                  <a:gd name="connsiteY30" fmla="*/ 1080876 h 1080876"/>
                  <a:gd name="connsiteX31" fmla="*/ 647214 w 1232570"/>
                  <a:gd name="connsiteY31" fmla="*/ 1080876 h 1080876"/>
                  <a:gd name="connsiteX32" fmla="*/ 423245 w 1232570"/>
                  <a:gd name="connsiteY32" fmla="*/ 1080876 h 1080876"/>
                  <a:gd name="connsiteX33" fmla="*/ 378443 w 1232570"/>
                  <a:gd name="connsiteY33" fmla="*/ 1080876 h 1080876"/>
                  <a:gd name="connsiteX34" fmla="*/ 150524 w 1232570"/>
                  <a:gd name="connsiteY34" fmla="*/ 1080876 h 1080876"/>
                  <a:gd name="connsiteX35" fmla="*/ 0 w 1232570"/>
                  <a:gd name="connsiteY35" fmla="*/ 1080876 h 1080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232570" h="1080876">
                    <a:moveTo>
                      <a:pt x="0" y="0"/>
                    </a:moveTo>
                    <a:lnTo>
                      <a:pt x="13985" y="0"/>
                    </a:lnTo>
                    <a:cubicBezTo>
                      <a:pt x="41269" y="0"/>
                      <a:pt x="66735" y="0"/>
                      <a:pt x="90502" y="0"/>
                    </a:cubicBezTo>
                    <a:lnTo>
                      <a:pt x="150524" y="0"/>
                    </a:lnTo>
                    <a:lnTo>
                      <a:pt x="156832" y="0"/>
                    </a:lnTo>
                    <a:cubicBezTo>
                      <a:pt x="177325" y="0"/>
                      <a:pt x="196242" y="0"/>
                      <a:pt x="213704" y="0"/>
                    </a:cubicBezTo>
                    <a:lnTo>
                      <a:pt x="237954" y="0"/>
                    </a:lnTo>
                    <a:lnTo>
                      <a:pt x="261845" y="0"/>
                    </a:lnTo>
                    <a:cubicBezTo>
                      <a:pt x="276518" y="0"/>
                      <a:pt x="289856" y="0"/>
                      <a:pt x="301983" y="0"/>
                    </a:cubicBezTo>
                    <a:lnTo>
                      <a:pt x="314471" y="0"/>
                    </a:lnTo>
                    <a:lnTo>
                      <a:pt x="361158" y="0"/>
                    </a:lnTo>
                    <a:lnTo>
                      <a:pt x="378443" y="0"/>
                    </a:lnTo>
                    <a:lnTo>
                      <a:pt x="380801" y="0"/>
                    </a:lnTo>
                    <a:lnTo>
                      <a:pt x="397052" y="0"/>
                    </a:lnTo>
                    <a:cubicBezTo>
                      <a:pt x="423245" y="0"/>
                      <a:pt x="423245" y="0"/>
                      <a:pt x="423245" y="0"/>
                    </a:cubicBezTo>
                    <a:lnTo>
                      <a:pt x="437673" y="0"/>
                    </a:lnTo>
                    <a:lnTo>
                      <a:pt x="465873" y="0"/>
                    </a:lnTo>
                    <a:lnTo>
                      <a:pt x="506837" y="0"/>
                    </a:lnTo>
                    <a:lnTo>
                      <a:pt x="542389" y="0"/>
                    </a:lnTo>
                    <a:lnTo>
                      <a:pt x="558813" y="0"/>
                    </a:lnTo>
                    <a:cubicBezTo>
                      <a:pt x="573547" y="0"/>
                      <a:pt x="585824" y="0"/>
                      <a:pt x="596056" y="0"/>
                    </a:cubicBezTo>
                    <a:lnTo>
                      <a:pt x="608720" y="0"/>
                    </a:lnTo>
                    <a:lnTo>
                      <a:pt x="621020" y="0"/>
                    </a:lnTo>
                    <a:cubicBezTo>
                      <a:pt x="647214" y="0"/>
                      <a:pt x="647214" y="0"/>
                      <a:pt x="647214" y="0"/>
                    </a:cubicBezTo>
                    <a:lnTo>
                      <a:pt x="665591" y="0"/>
                    </a:lnTo>
                    <a:cubicBezTo>
                      <a:pt x="875132" y="0"/>
                      <a:pt x="875132" y="0"/>
                      <a:pt x="875132" y="0"/>
                    </a:cubicBezTo>
                    <a:cubicBezTo>
                      <a:pt x="910609" y="0"/>
                      <a:pt x="953183" y="24848"/>
                      <a:pt x="970922" y="55020"/>
                    </a:cubicBezTo>
                    <a:cubicBezTo>
                      <a:pt x="1219266" y="485418"/>
                      <a:pt x="1219266" y="485418"/>
                      <a:pt x="1219266" y="485418"/>
                    </a:cubicBezTo>
                    <a:cubicBezTo>
                      <a:pt x="1237005" y="515590"/>
                      <a:pt x="1237005" y="565286"/>
                      <a:pt x="1219266" y="595458"/>
                    </a:cubicBezTo>
                    <a:cubicBezTo>
                      <a:pt x="970922" y="1025856"/>
                      <a:pt x="970922" y="1025856"/>
                      <a:pt x="970922" y="1025856"/>
                    </a:cubicBezTo>
                    <a:cubicBezTo>
                      <a:pt x="953183" y="1056029"/>
                      <a:pt x="910609" y="1080876"/>
                      <a:pt x="875132" y="1080876"/>
                    </a:cubicBezTo>
                    <a:lnTo>
                      <a:pt x="647214" y="1080876"/>
                    </a:lnTo>
                    <a:lnTo>
                      <a:pt x="423245" y="1080876"/>
                    </a:lnTo>
                    <a:lnTo>
                      <a:pt x="378443" y="1080876"/>
                    </a:lnTo>
                    <a:lnTo>
                      <a:pt x="150524" y="1080876"/>
                    </a:lnTo>
                    <a:lnTo>
                      <a:pt x="0" y="1080876"/>
                    </a:lnTo>
                    <a:close/>
                  </a:path>
                </a:pathLst>
              </a:custGeom>
              <a:solidFill>
                <a:srgbClr val="01A9BB"/>
              </a:solidFill>
              <a:ln w="25400">
                <a:noFill/>
              </a:ln>
              <a:effectLst>
                <a:outerShdw blurRad="215900" dist="76200" dir="2700000" algn="tl" rotWithShape="0">
                  <a:prstClr val="black">
                    <a:alpha val="37000"/>
                  </a:prstClr>
                </a:outerShdw>
              </a:effec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4" name="任意多边形 163"/>
              <p:cNvSpPr>
                <a:spLocks/>
              </p:cNvSpPr>
              <p:nvPr/>
            </p:nvSpPr>
            <p:spPr bwMode="auto">
              <a:xfrm rot="5400000">
                <a:off x="5459672" y="1212705"/>
                <a:ext cx="1096651" cy="625516"/>
              </a:xfrm>
              <a:custGeom>
                <a:avLst/>
                <a:gdLst>
                  <a:gd name="connsiteX0" fmla="*/ 0 w 1232570"/>
                  <a:gd name="connsiteY0" fmla="*/ 0 h 1080876"/>
                  <a:gd name="connsiteX1" fmla="*/ 13985 w 1232570"/>
                  <a:gd name="connsiteY1" fmla="*/ 0 h 1080876"/>
                  <a:gd name="connsiteX2" fmla="*/ 90502 w 1232570"/>
                  <a:gd name="connsiteY2" fmla="*/ 0 h 1080876"/>
                  <a:gd name="connsiteX3" fmla="*/ 150524 w 1232570"/>
                  <a:gd name="connsiteY3" fmla="*/ 0 h 1080876"/>
                  <a:gd name="connsiteX4" fmla="*/ 156832 w 1232570"/>
                  <a:gd name="connsiteY4" fmla="*/ 0 h 1080876"/>
                  <a:gd name="connsiteX5" fmla="*/ 213704 w 1232570"/>
                  <a:gd name="connsiteY5" fmla="*/ 0 h 1080876"/>
                  <a:gd name="connsiteX6" fmla="*/ 237954 w 1232570"/>
                  <a:gd name="connsiteY6" fmla="*/ 0 h 1080876"/>
                  <a:gd name="connsiteX7" fmla="*/ 261845 w 1232570"/>
                  <a:gd name="connsiteY7" fmla="*/ 0 h 1080876"/>
                  <a:gd name="connsiteX8" fmla="*/ 301983 w 1232570"/>
                  <a:gd name="connsiteY8" fmla="*/ 0 h 1080876"/>
                  <a:gd name="connsiteX9" fmla="*/ 314471 w 1232570"/>
                  <a:gd name="connsiteY9" fmla="*/ 0 h 1080876"/>
                  <a:gd name="connsiteX10" fmla="*/ 361158 w 1232570"/>
                  <a:gd name="connsiteY10" fmla="*/ 0 h 1080876"/>
                  <a:gd name="connsiteX11" fmla="*/ 378443 w 1232570"/>
                  <a:gd name="connsiteY11" fmla="*/ 0 h 1080876"/>
                  <a:gd name="connsiteX12" fmla="*/ 380801 w 1232570"/>
                  <a:gd name="connsiteY12" fmla="*/ 0 h 1080876"/>
                  <a:gd name="connsiteX13" fmla="*/ 397052 w 1232570"/>
                  <a:gd name="connsiteY13" fmla="*/ 0 h 1080876"/>
                  <a:gd name="connsiteX14" fmla="*/ 423245 w 1232570"/>
                  <a:gd name="connsiteY14" fmla="*/ 0 h 1080876"/>
                  <a:gd name="connsiteX15" fmla="*/ 437673 w 1232570"/>
                  <a:gd name="connsiteY15" fmla="*/ 0 h 1080876"/>
                  <a:gd name="connsiteX16" fmla="*/ 465873 w 1232570"/>
                  <a:gd name="connsiteY16" fmla="*/ 0 h 1080876"/>
                  <a:gd name="connsiteX17" fmla="*/ 506837 w 1232570"/>
                  <a:gd name="connsiteY17" fmla="*/ 0 h 1080876"/>
                  <a:gd name="connsiteX18" fmla="*/ 542389 w 1232570"/>
                  <a:gd name="connsiteY18" fmla="*/ 0 h 1080876"/>
                  <a:gd name="connsiteX19" fmla="*/ 558813 w 1232570"/>
                  <a:gd name="connsiteY19" fmla="*/ 0 h 1080876"/>
                  <a:gd name="connsiteX20" fmla="*/ 596056 w 1232570"/>
                  <a:gd name="connsiteY20" fmla="*/ 0 h 1080876"/>
                  <a:gd name="connsiteX21" fmla="*/ 608720 w 1232570"/>
                  <a:gd name="connsiteY21" fmla="*/ 0 h 1080876"/>
                  <a:gd name="connsiteX22" fmla="*/ 621020 w 1232570"/>
                  <a:gd name="connsiteY22" fmla="*/ 0 h 1080876"/>
                  <a:gd name="connsiteX23" fmla="*/ 647214 w 1232570"/>
                  <a:gd name="connsiteY23" fmla="*/ 0 h 1080876"/>
                  <a:gd name="connsiteX24" fmla="*/ 665591 w 1232570"/>
                  <a:gd name="connsiteY24" fmla="*/ 0 h 1080876"/>
                  <a:gd name="connsiteX25" fmla="*/ 875132 w 1232570"/>
                  <a:gd name="connsiteY25" fmla="*/ 0 h 1080876"/>
                  <a:gd name="connsiteX26" fmla="*/ 970922 w 1232570"/>
                  <a:gd name="connsiteY26" fmla="*/ 55020 h 1080876"/>
                  <a:gd name="connsiteX27" fmla="*/ 1219266 w 1232570"/>
                  <a:gd name="connsiteY27" fmla="*/ 485418 h 1080876"/>
                  <a:gd name="connsiteX28" fmla="*/ 1219266 w 1232570"/>
                  <a:gd name="connsiteY28" fmla="*/ 595458 h 1080876"/>
                  <a:gd name="connsiteX29" fmla="*/ 970922 w 1232570"/>
                  <a:gd name="connsiteY29" fmla="*/ 1025856 h 1080876"/>
                  <a:gd name="connsiteX30" fmla="*/ 875132 w 1232570"/>
                  <a:gd name="connsiteY30" fmla="*/ 1080876 h 1080876"/>
                  <a:gd name="connsiteX31" fmla="*/ 647214 w 1232570"/>
                  <a:gd name="connsiteY31" fmla="*/ 1080876 h 1080876"/>
                  <a:gd name="connsiteX32" fmla="*/ 423245 w 1232570"/>
                  <a:gd name="connsiteY32" fmla="*/ 1080876 h 1080876"/>
                  <a:gd name="connsiteX33" fmla="*/ 378443 w 1232570"/>
                  <a:gd name="connsiteY33" fmla="*/ 1080876 h 1080876"/>
                  <a:gd name="connsiteX34" fmla="*/ 150524 w 1232570"/>
                  <a:gd name="connsiteY34" fmla="*/ 1080876 h 1080876"/>
                  <a:gd name="connsiteX35" fmla="*/ 0 w 1232570"/>
                  <a:gd name="connsiteY35" fmla="*/ 1080876 h 1080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232570" h="1080876">
                    <a:moveTo>
                      <a:pt x="0" y="0"/>
                    </a:moveTo>
                    <a:lnTo>
                      <a:pt x="13985" y="0"/>
                    </a:lnTo>
                    <a:cubicBezTo>
                      <a:pt x="41269" y="0"/>
                      <a:pt x="66735" y="0"/>
                      <a:pt x="90502" y="0"/>
                    </a:cubicBezTo>
                    <a:lnTo>
                      <a:pt x="150524" y="0"/>
                    </a:lnTo>
                    <a:lnTo>
                      <a:pt x="156832" y="0"/>
                    </a:lnTo>
                    <a:cubicBezTo>
                      <a:pt x="177325" y="0"/>
                      <a:pt x="196242" y="0"/>
                      <a:pt x="213704" y="0"/>
                    </a:cubicBezTo>
                    <a:lnTo>
                      <a:pt x="237954" y="0"/>
                    </a:lnTo>
                    <a:lnTo>
                      <a:pt x="261845" y="0"/>
                    </a:lnTo>
                    <a:cubicBezTo>
                      <a:pt x="276518" y="0"/>
                      <a:pt x="289856" y="0"/>
                      <a:pt x="301983" y="0"/>
                    </a:cubicBezTo>
                    <a:lnTo>
                      <a:pt x="314471" y="0"/>
                    </a:lnTo>
                    <a:lnTo>
                      <a:pt x="361158" y="0"/>
                    </a:lnTo>
                    <a:lnTo>
                      <a:pt x="378443" y="0"/>
                    </a:lnTo>
                    <a:lnTo>
                      <a:pt x="380801" y="0"/>
                    </a:lnTo>
                    <a:lnTo>
                      <a:pt x="397052" y="0"/>
                    </a:lnTo>
                    <a:cubicBezTo>
                      <a:pt x="423245" y="0"/>
                      <a:pt x="423245" y="0"/>
                      <a:pt x="423245" y="0"/>
                    </a:cubicBezTo>
                    <a:lnTo>
                      <a:pt x="437673" y="0"/>
                    </a:lnTo>
                    <a:lnTo>
                      <a:pt x="465873" y="0"/>
                    </a:lnTo>
                    <a:lnTo>
                      <a:pt x="506837" y="0"/>
                    </a:lnTo>
                    <a:lnTo>
                      <a:pt x="542389" y="0"/>
                    </a:lnTo>
                    <a:lnTo>
                      <a:pt x="558813" y="0"/>
                    </a:lnTo>
                    <a:cubicBezTo>
                      <a:pt x="573547" y="0"/>
                      <a:pt x="585824" y="0"/>
                      <a:pt x="596056" y="0"/>
                    </a:cubicBezTo>
                    <a:lnTo>
                      <a:pt x="608720" y="0"/>
                    </a:lnTo>
                    <a:lnTo>
                      <a:pt x="621020" y="0"/>
                    </a:lnTo>
                    <a:cubicBezTo>
                      <a:pt x="647214" y="0"/>
                      <a:pt x="647214" y="0"/>
                      <a:pt x="647214" y="0"/>
                    </a:cubicBezTo>
                    <a:lnTo>
                      <a:pt x="665591" y="0"/>
                    </a:lnTo>
                    <a:cubicBezTo>
                      <a:pt x="875132" y="0"/>
                      <a:pt x="875132" y="0"/>
                      <a:pt x="875132" y="0"/>
                    </a:cubicBezTo>
                    <a:cubicBezTo>
                      <a:pt x="910609" y="0"/>
                      <a:pt x="953183" y="24848"/>
                      <a:pt x="970922" y="55020"/>
                    </a:cubicBezTo>
                    <a:cubicBezTo>
                      <a:pt x="1219266" y="485418"/>
                      <a:pt x="1219266" y="485418"/>
                      <a:pt x="1219266" y="485418"/>
                    </a:cubicBezTo>
                    <a:cubicBezTo>
                      <a:pt x="1237005" y="515590"/>
                      <a:pt x="1237005" y="565286"/>
                      <a:pt x="1219266" y="595458"/>
                    </a:cubicBezTo>
                    <a:cubicBezTo>
                      <a:pt x="970922" y="1025856"/>
                      <a:pt x="970922" y="1025856"/>
                      <a:pt x="970922" y="1025856"/>
                    </a:cubicBezTo>
                    <a:cubicBezTo>
                      <a:pt x="953183" y="1056029"/>
                      <a:pt x="910609" y="1080876"/>
                      <a:pt x="875132" y="1080876"/>
                    </a:cubicBezTo>
                    <a:lnTo>
                      <a:pt x="647214" y="1080876"/>
                    </a:lnTo>
                    <a:lnTo>
                      <a:pt x="423245" y="1080876"/>
                    </a:lnTo>
                    <a:lnTo>
                      <a:pt x="378443" y="1080876"/>
                    </a:lnTo>
                    <a:lnTo>
                      <a:pt x="150524" y="1080876"/>
                    </a:lnTo>
                    <a:lnTo>
                      <a:pt x="0" y="1080876"/>
                    </a:lnTo>
                    <a:close/>
                  </a:path>
                </a:pathLst>
              </a:custGeom>
              <a:solidFill>
                <a:schemeClr val="accent1"/>
              </a:solidFill>
              <a:ln w="25400">
                <a:solidFill>
                  <a:schemeClr val="accent1"/>
                </a:solidFill>
              </a:ln>
              <a:effectLst/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1" name="组合 151"/>
            <p:cNvGrpSpPr/>
            <p:nvPr/>
          </p:nvGrpSpPr>
          <p:grpSpPr>
            <a:xfrm>
              <a:off x="8846802" y="2593211"/>
              <a:ext cx="1000117" cy="873876"/>
              <a:chOff x="4123036" y="1134371"/>
              <a:chExt cx="1000117" cy="873876"/>
            </a:xfrm>
            <a:scene3d>
              <a:camera prst="perspectiveFront">
                <a:rot lat="0" lon="1800000" rev="0"/>
              </a:camera>
              <a:lightRig rig="threePt" dir="t"/>
            </a:scene3d>
          </p:grpSpPr>
          <p:sp>
            <p:nvSpPr>
              <p:cNvPr id="161" name="文本框 206"/>
              <p:cNvSpPr txBox="1"/>
              <p:nvPr/>
            </p:nvSpPr>
            <p:spPr>
              <a:xfrm>
                <a:off x="4123036" y="1134371"/>
                <a:ext cx="1000117" cy="4615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399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03</a:t>
                </a:r>
                <a:endParaRPr lang="zh-CN" altLang="en-US" sz="2399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2" name="文本框 207"/>
              <p:cNvSpPr txBox="1"/>
              <p:nvPr/>
            </p:nvSpPr>
            <p:spPr>
              <a:xfrm>
                <a:off x="4188959" y="1731248"/>
                <a:ext cx="89589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5" name="组合 153"/>
            <p:cNvGrpSpPr/>
            <p:nvPr/>
          </p:nvGrpSpPr>
          <p:grpSpPr>
            <a:xfrm>
              <a:off x="9546100" y="5045457"/>
              <a:ext cx="400684" cy="436036"/>
              <a:chOff x="4873626" y="1965325"/>
              <a:chExt cx="269876" cy="293688"/>
            </a:xfrm>
            <a:solidFill>
              <a:schemeClr val="tx1">
                <a:lumMod val="50000"/>
                <a:lumOff val="50000"/>
              </a:schemeClr>
            </a:solidFill>
            <a:scene3d>
              <a:camera prst="perspectiveFront">
                <a:rot lat="0" lon="1799990" rev="0"/>
              </a:camera>
              <a:lightRig rig="threePt" dir="t"/>
            </a:scene3d>
          </p:grpSpPr>
          <p:sp>
            <p:nvSpPr>
              <p:cNvPr id="155" name="Freeform 502"/>
              <p:cNvSpPr>
                <a:spLocks/>
              </p:cNvSpPr>
              <p:nvPr/>
            </p:nvSpPr>
            <p:spPr bwMode="auto">
              <a:xfrm>
                <a:off x="4873626" y="2127250"/>
                <a:ext cx="112713" cy="131763"/>
              </a:xfrm>
              <a:custGeom>
                <a:avLst/>
                <a:gdLst>
                  <a:gd name="T0" fmla="*/ 2 w 30"/>
                  <a:gd name="T1" fmla="*/ 0 h 35"/>
                  <a:gd name="T2" fmla="*/ 28 w 30"/>
                  <a:gd name="T3" fmla="*/ 0 h 35"/>
                  <a:gd name="T4" fmla="*/ 30 w 30"/>
                  <a:gd name="T5" fmla="*/ 1 h 35"/>
                  <a:gd name="T6" fmla="*/ 28 w 30"/>
                  <a:gd name="T7" fmla="*/ 3 h 35"/>
                  <a:gd name="T8" fmla="*/ 3 w 30"/>
                  <a:gd name="T9" fmla="*/ 3 h 35"/>
                  <a:gd name="T10" fmla="*/ 3 w 30"/>
                  <a:gd name="T11" fmla="*/ 33 h 35"/>
                  <a:gd name="T12" fmla="*/ 2 w 30"/>
                  <a:gd name="T13" fmla="*/ 35 h 35"/>
                  <a:gd name="T14" fmla="*/ 0 w 30"/>
                  <a:gd name="T15" fmla="*/ 33 h 35"/>
                  <a:gd name="T16" fmla="*/ 0 w 30"/>
                  <a:gd name="T17" fmla="*/ 1 h 35"/>
                  <a:gd name="T18" fmla="*/ 2 w 30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5">
                    <a:moveTo>
                      <a:pt x="2" y="0"/>
                    </a:moveTo>
                    <a:cubicBezTo>
                      <a:pt x="28" y="0"/>
                      <a:pt x="28" y="0"/>
                      <a:pt x="28" y="0"/>
                    </a:cubicBezTo>
                    <a:cubicBezTo>
                      <a:pt x="29" y="0"/>
                      <a:pt x="30" y="1"/>
                      <a:pt x="30" y="1"/>
                    </a:cubicBezTo>
                    <a:cubicBezTo>
                      <a:pt x="30" y="2"/>
                      <a:pt x="29" y="3"/>
                      <a:pt x="28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4"/>
                      <a:pt x="3" y="35"/>
                      <a:pt x="2" y="35"/>
                    </a:cubicBezTo>
                    <a:cubicBezTo>
                      <a:pt x="1" y="35"/>
                      <a:pt x="0" y="34"/>
                      <a:pt x="0" y="3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6" name="Freeform 503"/>
              <p:cNvSpPr>
                <a:spLocks/>
              </p:cNvSpPr>
              <p:nvPr/>
            </p:nvSpPr>
            <p:spPr bwMode="auto">
              <a:xfrm>
                <a:off x="4884739" y="1973263"/>
                <a:ext cx="41275" cy="146050"/>
              </a:xfrm>
              <a:custGeom>
                <a:avLst/>
                <a:gdLst>
                  <a:gd name="T0" fmla="*/ 11 w 11"/>
                  <a:gd name="T1" fmla="*/ 34 h 39"/>
                  <a:gd name="T2" fmla="*/ 11 w 11"/>
                  <a:gd name="T3" fmla="*/ 6 h 39"/>
                  <a:gd name="T4" fmla="*/ 5 w 11"/>
                  <a:gd name="T5" fmla="*/ 0 h 39"/>
                  <a:gd name="T6" fmla="*/ 0 w 11"/>
                  <a:gd name="T7" fmla="*/ 6 h 39"/>
                  <a:gd name="T8" fmla="*/ 0 w 11"/>
                  <a:gd name="T9" fmla="*/ 34 h 39"/>
                  <a:gd name="T10" fmla="*/ 5 w 11"/>
                  <a:gd name="T11" fmla="*/ 39 h 39"/>
                  <a:gd name="T12" fmla="*/ 11 w 11"/>
                  <a:gd name="T13" fmla="*/ 3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9">
                    <a:moveTo>
                      <a:pt x="11" y="34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3"/>
                      <a:pt x="9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7"/>
                      <a:pt x="2" y="39"/>
                      <a:pt x="5" y="39"/>
                    </a:cubicBezTo>
                    <a:cubicBezTo>
                      <a:pt x="9" y="39"/>
                      <a:pt x="11" y="37"/>
                      <a:pt x="11" y="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7" name="Freeform 504"/>
              <p:cNvSpPr>
                <a:spLocks/>
              </p:cNvSpPr>
              <p:nvPr/>
            </p:nvSpPr>
            <p:spPr bwMode="auto">
              <a:xfrm>
                <a:off x="4940301" y="1965325"/>
                <a:ext cx="177800" cy="293688"/>
              </a:xfrm>
              <a:custGeom>
                <a:avLst/>
                <a:gdLst>
                  <a:gd name="T0" fmla="*/ 5 w 47"/>
                  <a:gd name="T1" fmla="*/ 69 h 78"/>
                  <a:gd name="T2" fmla="*/ 6 w 47"/>
                  <a:gd name="T3" fmla="*/ 77 h 78"/>
                  <a:gd name="T4" fmla="*/ 9 w 47"/>
                  <a:gd name="T5" fmla="*/ 78 h 78"/>
                  <a:gd name="T6" fmla="*/ 14 w 47"/>
                  <a:gd name="T7" fmla="*/ 76 h 78"/>
                  <a:gd name="T8" fmla="*/ 26 w 47"/>
                  <a:gd name="T9" fmla="*/ 57 h 78"/>
                  <a:gd name="T10" fmla="*/ 46 w 47"/>
                  <a:gd name="T11" fmla="*/ 57 h 78"/>
                  <a:gd name="T12" fmla="*/ 47 w 47"/>
                  <a:gd name="T13" fmla="*/ 56 h 78"/>
                  <a:gd name="T14" fmla="*/ 47 w 47"/>
                  <a:gd name="T15" fmla="*/ 42 h 78"/>
                  <a:gd name="T16" fmla="*/ 32 w 47"/>
                  <a:gd name="T17" fmla="*/ 19 h 78"/>
                  <a:gd name="T18" fmla="*/ 30 w 47"/>
                  <a:gd name="T19" fmla="*/ 20 h 78"/>
                  <a:gd name="T20" fmla="*/ 35 w 47"/>
                  <a:gd name="T21" fmla="*/ 10 h 78"/>
                  <a:gd name="T22" fmla="*/ 24 w 47"/>
                  <a:gd name="T23" fmla="*/ 0 h 78"/>
                  <a:gd name="T24" fmla="*/ 14 w 47"/>
                  <a:gd name="T25" fmla="*/ 10 h 78"/>
                  <a:gd name="T26" fmla="*/ 24 w 47"/>
                  <a:gd name="T27" fmla="*/ 21 h 78"/>
                  <a:gd name="T28" fmla="*/ 27 w 47"/>
                  <a:gd name="T29" fmla="*/ 20 h 78"/>
                  <a:gd name="T30" fmla="*/ 21 w 47"/>
                  <a:gd name="T31" fmla="*/ 27 h 78"/>
                  <a:gd name="T32" fmla="*/ 5 w 47"/>
                  <a:gd name="T33" fmla="*/ 31 h 78"/>
                  <a:gd name="T34" fmla="*/ 1 w 47"/>
                  <a:gd name="T35" fmla="*/ 34 h 78"/>
                  <a:gd name="T36" fmla="*/ 1 w 47"/>
                  <a:gd name="T37" fmla="*/ 38 h 78"/>
                  <a:gd name="T38" fmla="*/ 6 w 47"/>
                  <a:gd name="T39" fmla="*/ 42 h 78"/>
                  <a:gd name="T40" fmla="*/ 8 w 47"/>
                  <a:gd name="T41" fmla="*/ 42 h 78"/>
                  <a:gd name="T42" fmla="*/ 17 w 47"/>
                  <a:gd name="T43" fmla="*/ 40 h 78"/>
                  <a:gd name="T44" fmla="*/ 17 w 47"/>
                  <a:gd name="T45" fmla="*/ 43 h 78"/>
                  <a:gd name="T46" fmla="*/ 17 w 47"/>
                  <a:gd name="T47" fmla="*/ 47 h 78"/>
                  <a:gd name="T48" fmla="*/ 5 w 47"/>
                  <a:gd name="T49" fmla="*/ 6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7" h="78">
                    <a:moveTo>
                      <a:pt x="5" y="69"/>
                    </a:moveTo>
                    <a:cubicBezTo>
                      <a:pt x="3" y="72"/>
                      <a:pt x="3" y="76"/>
                      <a:pt x="6" y="77"/>
                    </a:cubicBezTo>
                    <a:cubicBezTo>
                      <a:pt x="7" y="78"/>
                      <a:pt x="8" y="78"/>
                      <a:pt x="9" y="78"/>
                    </a:cubicBezTo>
                    <a:cubicBezTo>
                      <a:pt x="11" y="78"/>
                      <a:pt x="13" y="77"/>
                      <a:pt x="14" y="76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47" y="57"/>
                      <a:pt x="47" y="57"/>
                      <a:pt x="47" y="56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7" y="29"/>
                      <a:pt x="41" y="19"/>
                      <a:pt x="32" y="19"/>
                    </a:cubicBezTo>
                    <a:cubicBezTo>
                      <a:pt x="31" y="19"/>
                      <a:pt x="30" y="19"/>
                      <a:pt x="30" y="20"/>
                    </a:cubicBezTo>
                    <a:cubicBezTo>
                      <a:pt x="33" y="18"/>
                      <a:pt x="35" y="14"/>
                      <a:pt x="35" y="10"/>
                    </a:cubicBezTo>
                    <a:cubicBezTo>
                      <a:pt x="35" y="5"/>
                      <a:pt x="30" y="0"/>
                      <a:pt x="24" y="0"/>
                    </a:cubicBezTo>
                    <a:cubicBezTo>
                      <a:pt x="19" y="0"/>
                      <a:pt x="14" y="5"/>
                      <a:pt x="14" y="10"/>
                    </a:cubicBezTo>
                    <a:cubicBezTo>
                      <a:pt x="14" y="16"/>
                      <a:pt x="19" y="21"/>
                      <a:pt x="24" y="21"/>
                    </a:cubicBezTo>
                    <a:cubicBezTo>
                      <a:pt x="25" y="21"/>
                      <a:pt x="26" y="21"/>
                      <a:pt x="27" y="20"/>
                    </a:cubicBezTo>
                    <a:cubicBezTo>
                      <a:pt x="25" y="22"/>
                      <a:pt x="23" y="24"/>
                      <a:pt x="21" y="27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3" y="32"/>
                      <a:pt x="2" y="32"/>
                      <a:pt x="1" y="34"/>
                    </a:cubicBezTo>
                    <a:cubicBezTo>
                      <a:pt x="1" y="35"/>
                      <a:pt x="0" y="37"/>
                      <a:pt x="1" y="38"/>
                    </a:cubicBezTo>
                    <a:cubicBezTo>
                      <a:pt x="1" y="41"/>
                      <a:pt x="4" y="42"/>
                      <a:pt x="6" y="42"/>
                    </a:cubicBezTo>
                    <a:cubicBezTo>
                      <a:pt x="7" y="42"/>
                      <a:pt x="7" y="42"/>
                      <a:pt x="8" y="42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1"/>
                      <a:pt x="17" y="42"/>
                      <a:pt x="17" y="43"/>
                    </a:cubicBezTo>
                    <a:cubicBezTo>
                      <a:pt x="17" y="47"/>
                      <a:pt x="17" y="47"/>
                      <a:pt x="17" y="47"/>
                    </a:cubicBezTo>
                    <a:lnTo>
                      <a:pt x="5" y="6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8" name="Freeform 505"/>
              <p:cNvSpPr>
                <a:spLocks/>
              </p:cNvSpPr>
              <p:nvPr/>
            </p:nvSpPr>
            <p:spPr bwMode="auto">
              <a:xfrm>
                <a:off x="5046664" y="2093913"/>
                <a:ext cx="96838" cy="112713"/>
              </a:xfrm>
              <a:custGeom>
                <a:avLst/>
                <a:gdLst>
                  <a:gd name="T0" fmla="*/ 1 w 26"/>
                  <a:gd name="T1" fmla="*/ 27 h 30"/>
                  <a:gd name="T2" fmla="*/ 23 w 26"/>
                  <a:gd name="T3" fmla="*/ 27 h 30"/>
                  <a:gd name="T4" fmla="*/ 23 w 26"/>
                  <a:gd name="T5" fmla="*/ 2 h 30"/>
                  <a:gd name="T6" fmla="*/ 24 w 26"/>
                  <a:gd name="T7" fmla="*/ 0 h 30"/>
                  <a:gd name="T8" fmla="*/ 26 w 26"/>
                  <a:gd name="T9" fmla="*/ 2 h 30"/>
                  <a:gd name="T10" fmla="*/ 26 w 26"/>
                  <a:gd name="T11" fmla="*/ 28 h 30"/>
                  <a:gd name="T12" fmla="*/ 24 w 26"/>
                  <a:gd name="T13" fmla="*/ 30 h 30"/>
                  <a:gd name="T14" fmla="*/ 1 w 26"/>
                  <a:gd name="T15" fmla="*/ 30 h 30"/>
                  <a:gd name="T16" fmla="*/ 0 w 26"/>
                  <a:gd name="T17" fmla="*/ 28 h 30"/>
                  <a:gd name="T18" fmla="*/ 1 w 26"/>
                  <a:gd name="T19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30">
                    <a:moveTo>
                      <a:pt x="1" y="27"/>
                    </a:move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1"/>
                      <a:pt x="23" y="0"/>
                      <a:pt x="24" y="0"/>
                    </a:cubicBezTo>
                    <a:cubicBezTo>
                      <a:pt x="25" y="0"/>
                      <a:pt x="26" y="1"/>
                      <a:pt x="26" y="2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26" y="29"/>
                      <a:pt x="25" y="30"/>
                      <a:pt x="24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30"/>
                      <a:pt x="0" y="29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30" name="išľíďè">
            <a:extLst>
              <a:ext uri="{FF2B5EF4-FFF2-40B4-BE49-F238E27FC236}">
                <a16:creationId xmlns:a16="http://schemas.microsoft.com/office/drawing/2014/main" id="{14FC5B88-8017-46B4-AB54-8037A9CABD07}"/>
              </a:ext>
            </a:extLst>
          </p:cNvPr>
          <p:cNvSpPr/>
          <p:nvPr/>
        </p:nvSpPr>
        <p:spPr bwMode="auto">
          <a:xfrm>
            <a:off x="5491604" y="3539467"/>
            <a:ext cx="1114175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1" name="iSlíďè">
            <a:extLst>
              <a:ext uri="{FF2B5EF4-FFF2-40B4-BE49-F238E27FC236}">
                <a16:creationId xmlns:a16="http://schemas.microsoft.com/office/drawing/2014/main" id="{918C3B29-849E-484C-9709-B4E526436221}"/>
              </a:ext>
            </a:extLst>
          </p:cNvPr>
          <p:cNvSpPr txBox="1"/>
          <p:nvPr/>
        </p:nvSpPr>
        <p:spPr bwMode="auto">
          <a:xfrm>
            <a:off x="5496856" y="3185925"/>
            <a:ext cx="1027004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</a:t>
            </a:r>
          </a:p>
        </p:txBody>
      </p:sp>
      <p:sp>
        <p:nvSpPr>
          <p:cNvPr id="133" name="išľíďè">
            <a:extLst>
              <a:ext uri="{FF2B5EF4-FFF2-40B4-BE49-F238E27FC236}">
                <a16:creationId xmlns:a16="http://schemas.microsoft.com/office/drawing/2014/main" id="{B8833ED9-D6C1-4547-BE8E-3AC3CCEA1279}"/>
              </a:ext>
            </a:extLst>
          </p:cNvPr>
          <p:cNvSpPr/>
          <p:nvPr/>
        </p:nvSpPr>
        <p:spPr bwMode="auto">
          <a:xfrm>
            <a:off x="7111240" y="3539467"/>
            <a:ext cx="1114175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4" name="iSlíďè">
            <a:extLst>
              <a:ext uri="{FF2B5EF4-FFF2-40B4-BE49-F238E27FC236}">
                <a16:creationId xmlns:a16="http://schemas.microsoft.com/office/drawing/2014/main" id="{11201377-D030-4D74-800B-68F57BC2706A}"/>
              </a:ext>
            </a:extLst>
          </p:cNvPr>
          <p:cNvSpPr txBox="1"/>
          <p:nvPr/>
        </p:nvSpPr>
        <p:spPr bwMode="auto">
          <a:xfrm>
            <a:off x="7116492" y="3185925"/>
            <a:ext cx="1027004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</a:t>
            </a:r>
          </a:p>
        </p:txBody>
      </p:sp>
      <p:sp>
        <p:nvSpPr>
          <p:cNvPr id="135" name="išľíďè">
            <a:extLst>
              <a:ext uri="{FF2B5EF4-FFF2-40B4-BE49-F238E27FC236}">
                <a16:creationId xmlns:a16="http://schemas.microsoft.com/office/drawing/2014/main" id="{90A55E13-1781-4C80-BFF3-E2BA850076CA}"/>
              </a:ext>
            </a:extLst>
          </p:cNvPr>
          <p:cNvSpPr/>
          <p:nvPr/>
        </p:nvSpPr>
        <p:spPr bwMode="auto">
          <a:xfrm>
            <a:off x="8731933" y="3551594"/>
            <a:ext cx="1114175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6" name="iSlíďè">
            <a:extLst>
              <a:ext uri="{FF2B5EF4-FFF2-40B4-BE49-F238E27FC236}">
                <a16:creationId xmlns:a16="http://schemas.microsoft.com/office/drawing/2014/main" id="{CEEE79EE-8D90-442C-A652-652E48732650}"/>
              </a:ext>
            </a:extLst>
          </p:cNvPr>
          <p:cNvSpPr txBox="1"/>
          <p:nvPr/>
        </p:nvSpPr>
        <p:spPr bwMode="auto">
          <a:xfrm>
            <a:off x="8737185" y="3198052"/>
            <a:ext cx="1027004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</a:t>
            </a:r>
          </a:p>
        </p:txBody>
      </p:sp>
      <p:sp>
        <p:nvSpPr>
          <p:cNvPr id="139" name="išľíďè">
            <a:extLst>
              <a:ext uri="{FF2B5EF4-FFF2-40B4-BE49-F238E27FC236}">
                <a16:creationId xmlns:a16="http://schemas.microsoft.com/office/drawing/2014/main" id="{65BB2367-4A6B-4EDF-8B3B-13EE7B86E021}"/>
              </a:ext>
            </a:extLst>
          </p:cNvPr>
          <p:cNvSpPr/>
          <p:nvPr/>
        </p:nvSpPr>
        <p:spPr bwMode="auto">
          <a:xfrm>
            <a:off x="2214827" y="4444085"/>
            <a:ext cx="2541979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0" name="iSlíďè">
            <a:extLst>
              <a:ext uri="{FF2B5EF4-FFF2-40B4-BE49-F238E27FC236}">
                <a16:creationId xmlns:a16="http://schemas.microsoft.com/office/drawing/2014/main" id="{9183ACCC-E823-45B7-B0B0-697698B6124C}"/>
              </a:ext>
            </a:extLst>
          </p:cNvPr>
          <p:cNvSpPr txBox="1"/>
          <p:nvPr/>
        </p:nvSpPr>
        <p:spPr bwMode="auto">
          <a:xfrm>
            <a:off x="2227924" y="4115952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pic>
        <p:nvPicPr>
          <p:cNvPr id="148" name="图片 147">
            <a:extLst>
              <a:ext uri="{FF2B5EF4-FFF2-40B4-BE49-F238E27FC236}">
                <a16:creationId xmlns:a16="http://schemas.microsoft.com/office/drawing/2014/main" id="{C9B7F962-A992-4870-A7B0-112F3128AD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686" y="2067902"/>
            <a:ext cx="2096008" cy="142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92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7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7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 animBg="1"/>
      <p:bldP spid="110" grpId="0" animBg="1"/>
      <p:bldP spid="139" grpId="0"/>
      <p:bldP spid="14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67508648-5364-487F-8408-1F68FB395E21}"/>
              </a:ext>
            </a:extLst>
          </p:cNvPr>
          <p:cNvSpPr/>
          <p:nvPr/>
        </p:nvSpPr>
        <p:spPr>
          <a:xfrm>
            <a:off x="7501631" y="0"/>
            <a:ext cx="4690369" cy="6858000"/>
          </a:xfrm>
          <a:prstGeom prst="rect">
            <a:avLst/>
          </a:prstGeom>
          <a:solidFill>
            <a:srgbClr val="91EC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4E9A142-7735-43F5-A351-4D6F5C1612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5539" y="-1155541"/>
            <a:ext cx="6859553" cy="9170633"/>
          </a:xfrm>
          <a:prstGeom prst="rect">
            <a:avLst/>
          </a:prstGeom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AB530B91-8597-49AE-921A-1E10122105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66"/>
          <a:stretch/>
        </p:blipFill>
        <p:spPr>
          <a:xfrm>
            <a:off x="-2" y="152881"/>
            <a:ext cx="12192002" cy="6717092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C9A777C-A758-4F6F-AC5C-73158A613096}"/>
              </a:ext>
            </a:extLst>
          </p:cNvPr>
          <p:cNvSpPr/>
          <p:nvPr/>
        </p:nvSpPr>
        <p:spPr>
          <a:xfrm>
            <a:off x="468739" y="972219"/>
            <a:ext cx="11034944" cy="47835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D196D65-89C4-4A9F-A111-28AE1FDF6935}"/>
              </a:ext>
            </a:extLst>
          </p:cNvPr>
          <p:cNvSpPr/>
          <p:nvPr/>
        </p:nvSpPr>
        <p:spPr>
          <a:xfrm>
            <a:off x="2798618" y="-988291"/>
            <a:ext cx="5892800" cy="988291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DD712F83-5C53-40A4-B1BA-7D40502A2FDE}"/>
              </a:ext>
            </a:extLst>
          </p:cNvPr>
          <p:cNvSpPr/>
          <p:nvPr/>
        </p:nvSpPr>
        <p:spPr>
          <a:xfrm>
            <a:off x="5951837" y="18863"/>
            <a:ext cx="1343237" cy="1343237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3E697459-41A1-474F-99D4-8432EE26CC0B}"/>
              </a:ext>
            </a:extLst>
          </p:cNvPr>
          <p:cNvSpPr/>
          <p:nvPr/>
        </p:nvSpPr>
        <p:spPr>
          <a:xfrm>
            <a:off x="6470944" y="240891"/>
            <a:ext cx="904318" cy="90431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6A649C5-12E9-4F14-94F2-58B312B45280}"/>
              </a:ext>
            </a:extLst>
          </p:cNvPr>
          <p:cNvGrpSpPr/>
          <p:nvPr/>
        </p:nvGrpSpPr>
        <p:grpSpPr>
          <a:xfrm>
            <a:off x="282216" y="794316"/>
            <a:ext cx="11326332" cy="5139398"/>
            <a:chOff x="1692597" y="5206493"/>
            <a:chExt cx="2398440" cy="1088308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029EEAD-8227-4ACA-A2B9-420DBE6B4432}"/>
                </a:ext>
              </a:extLst>
            </p:cNvPr>
            <p:cNvSpPr/>
            <p:nvPr/>
          </p:nvSpPr>
          <p:spPr>
            <a:xfrm>
              <a:off x="1749256" y="5268281"/>
              <a:ext cx="952270" cy="95227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96C82DA8-848B-4EE4-A071-D2107F8FA5BE}"/>
                </a:ext>
              </a:extLst>
            </p:cNvPr>
            <p:cNvSpPr/>
            <p:nvPr/>
          </p:nvSpPr>
          <p:spPr>
            <a:xfrm>
              <a:off x="1692597" y="5206493"/>
              <a:ext cx="1088308" cy="1088308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E84ECFF5-1D1D-4DFB-9BDA-CCDBDB570B25}"/>
                </a:ext>
              </a:extLst>
            </p:cNvPr>
            <p:cNvSpPr/>
            <p:nvPr/>
          </p:nvSpPr>
          <p:spPr>
            <a:xfrm>
              <a:off x="3548280" y="5716404"/>
              <a:ext cx="542757" cy="54275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8861487F-5570-4B79-8583-7911BB01B29A}"/>
              </a:ext>
            </a:extLst>
          </p:cNvPr>
          <p:cNvSpPr txBox="1"/>
          <p:nvPr/>
        </p:nvSpPr>
        <p:spPr>
          <a:xfrm>
            <a:off x="6225711" y="2926438"/>
            <a:ext cx="3956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449911">
              <a:defRPr/>
            </a:pPr>
            <a:r>
              <a:rPr kumimoji="1" lang="zh-CN" altLang="en-US" sz="4800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添加标题内容</a:t>
            </a: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E9AC8CF3-1AB3-4837-8206-23055272ADFC}"/>
              </a:ext>
            </a:extLst>
          </p:cNvPr>
          <p:cNvSpPr/>
          <p:nvPr/>
        </p:nvSpPr>
        <p:spPr>
          <a:xfrm>
            <a:off x="6310438" y="3713476"/>
            <a:ext cx="34007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spc="788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Company profile</a:t>
            </a:r>
          </a:p>
        </p:txBody>
      </p:sp>
      <p:sp>
        <p:nvSpPr>
          <p:cNvPr id="65" name="TextBox 19">
            <a:extLst>
              <a:ext uri="{FF2B5EF4-FFF2-40B4-BE49-F238E27FC236}">
                <a16:creationId xmlns:a16="http://schemas.microsoft.com/office/drawing/2014/main" id="{42BFA2D8-CB54-494C-B0CB-7E1D540A48EF}"/>
              </a:ext>
            </a:extLst>
          </p:cNvPr>
          <p:cNvSpPr txBox="1"/>
          <p:nvPr/>
        </p:nvSpPr>
        <p:spPr>
          <a:xfrm>
            <a:off x="6331798" y="4046292"/>
            <a:ext cx="4274380" cy="799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1" spc="394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您的内容打在这里，或者通过复制您的文本后，在此框中选择粘贴。您的内容打在这里，或者通过复制您的文本后，在此框中选择粘贴</a:t>
            </a:r>
            <a:endParaRPr lang="zh-CN" altLang="en-US" sz="105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6" name="圆角矩形 18">
            <a:extLst>
              <a:ext uri="{FF2B5EF4-FFF2-40B4-BE49-F238E27FC236}">
                <a16:creationId xmlns:a16="http://schemas.microsoft.com/office/drawing/2014/main" id="{3031D35A-8797-4DD3-B157-2E0460E2D004}"/>
              </a:ext>
            </a:extLst>
          </p:cNvPr>
          <p:cNvSpPr/>
          <p:nvPr/>
        </p:nvSpPr>
        <p:spPr>
          <a:xfrm>
            <a:off x="6321967" y="2025216"/>
            <a:ext cx="2279067" cy="799834"/>
          </a:xfrm>
          <a:prstGeom prst="roundRect">
            <a:avLst>
              <a:gd name="adj" fmla="val 7498"/>
            </a:avLst>
          </a:prstGeom>
          <a:solidFill>
            <a:srgbClr val="5ABBB4"/>
          </a:solidFill>
          <a:ln w="285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cs typeface="+mn-ea"/>
                <a:sym typeface="+mn-lt"/>
              </a:rPr>
              <a:t>第四章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906F18C-5664-42E2-93B3-23F49BD11D3C}"/>
              </a:ext>
            </a:extLst>
          </p:cNvPr>
          <p:cNvSpPr/>
          <p:nvPr/>
        </p:nvSpPr>
        <p:spPr>
          <a:xfrm>
            <a:off x="-301841" y="6869972"/>
            <a:ext cx="12669852" cy="134627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2B20C68F-9299-48E9-8AD1-AA9CB241F587}"/>
              </a:ext>
            </a:extLst>
          </p:cNvPr>
          <p:cNvSpPr/>
          <p:nvPr/>
        </p:nvSpPr>
        <p:spPr>
          <a:xfrm>
            <a:off x="1548476" y="5336303"/>
            <a:ext cx="1001025" cy="1001025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椭圆 76">
            <a:extLst>
              <a:ext uri="{FF2B5EF4-FFF2-40B4-BE49-F238E27FC236}">
                <a16:creationId xmlns:a16="http://schemas.microsoft.com/office/drawing/2014/main" id="{0C62B194-1EFC-4796-8343-6E320D9C9726}"/>
              </a:ext>
            </a:extLst>
          </p:cNvPr>
          <p:cNvSpPr/>
          <p:nvPr/>
        </p:nvSpPr>
        <p:spPr>
          <a:xfrm>
            <a:off x="8189171" y="929665"/>
            <a:ext cx="372605" cy="372605"/>
          </a:xfrm>
          <a:prstGeom prst="ellipse">
            <a:avLst/>
          </a:prstGeom>
          <a:solidFill>
            <a:srgbClr val="BEF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1E2C6DFF-8D63-49A1-90CE-43DDD2EACF42}"/>
              </a:ext>
            </a:extLst>
          </p:cNvPr>
          <p:cNvSpPr/>
          <p:nvPr/>
        </p:nvSpPr>
        <p:spPr>
          <a:xfrm>
            <a:off x="8646298" y="1383447"/>
            <a:ext cx="524334" cy="524334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968E7FA-D1DF-4563-9B4D-18B2CB2B4702}"/>
              </a:ext>
            </a:extLst>
          </p:cNvPr>
          <p:cNvGrpSpPr/>
          <p:nvPr/>
        </p:nvGrpSpPr>
        <p:grpSpPr>
          <a:xfrm rot="16706924">
            <a:off x="5336663" y="912592"/>
            <a:ext cx="395914" cy="394565"/>
            <a:chOff x="2564241" y="1486728"/>
            <a:chExt cx="981461" cy="978116"/>
          </a:xfrm>
        </p:grpSpPr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F8F6BBF4-B73E-4411-8E48-3D498678C548}"/>
                </a:ext>
              </a:extLst>
            </p:cNvPr>
            <p:cNvSpPr/>
            <p:nvPr/>
          </p:nvSpPr>
          <p:spPr>
            <a:xfrm>
              <a:off x="2564241" y="1486728"/>
              <a:ext cx="372605" cy="372605"/>
            </a:xfrm>
            <a:prstGeom prst="ellipse">
              <a:avLst/>
            </a:prstGeom>
            <a:solidFill>
              <a:srgbClr val="BEFF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20AC4F74-D52D-4BF9-BEAA-5CCC4F2BBDFE}"/>
                </a:ext>
              </a:extLst>
            </p:cNvPr>
            <p:cNvSpPr/>
            <p:nvPr/>
          </p:nvSpPr>
          <p:spPr>
            <a:xfrm>
              <a:off x="3021368" y="1940510"/>
              <a:ext cx="524334" cy="524334"/>
            </a:xfrm>
            <a:prstGeom prst="ellipse">
              <a:avLst/>
            </a:prstGeom>
            <a:solidFill>
              <a:srgbClr val="5AB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9DDCBED4-B6EE-4F5A-89D3-1993FCC6CC2B}"/>
              </a:ext>
            </a:extLst>
          </p:cNvPr>
          <p:cNvGrpSpPr/>
          <p:nvPr/>
        </p:nvGrpSpPr>
        <p:grpSpPr>
          <a:xfrm>
            <a:off x="10654468" y="3744587"/>
            <a:ext cx="1083692" cy="1083692"/>
            <a:chOff x="1726571" y="5218130"/>
            <a:chExt cx="1127465" cy="1127465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AAD29173-63EC-4CA8-B4B6-C99EA899E7B2}"/>
                </a:ext>
              </a:extLst>
            </p:cNvPr>
            <p:cNvSpPr/>
            <p:nvPr/>
          </p:nvSpPr>
          <p:spPr>
            <a:xfrm>
              <a:off x="1726571" y="5218130"/>
              <a:ext cx="1127465" cy="1127465"/>
            </a:xfrm>
            <a:prstGeom prst="ellipse">
              <a:avLst/>
            </a:prstGeom>
            <a:solidFill>
              <a:srgbClr val="5AB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0E46BE3F-C286-404B-9B0F-FEFCB21EFD92}"/>
                </a:ext>
              </a:extLst>
            </p:cNvPr>
            <p:cNvSpPr/>
            <p:nvPr/>
          </p:nvSpPr>
          <p:spPr>
            <a:xfrm>
              <a:off x="1842913" y="5371011"/>
              <a:ext cx="917907" cy="91790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B3C12164-B639-4697-8CD1-8DE9D7914385}"/>
                </a:ext>
              </a:extLst>
            </p:cNvPr>
            <p:cNvSpPr/>
            <p:nvPr/>
          </p:nvSpPr>
          <p:spPr>
            <a:xfrm>
              <a:off x="2018924" y="5580088"/>
              <a:ext cx="542757" cy="54275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85" name="椭圆 84">
            <a:extLst>
              <a:ext uri="{FF2B5EF4-FFF2-40B4-BE49-F238E27FC236}">
                <a16:creationId xmlns:a16="http://schemas.microsoft.com/office/drawing/2014/main" id="{B1088EF0-5ED6-4943-B139-9CC60BA623C3}"/>
              </a:ext>
            </a:extLst>
          </p:cNvPr>
          <p:cNvSpPr/>
          <p:nvPr/>
        </p:nvSpPr>
        <p:spPr>
          <a:xfrm>
            <a:off x="2235733" y="5774119"/>
            <a:ext cx="1001025" cy="1001025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4926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prism isInverted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 tmFilter="0,0; .5, 1; 1, 1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65" grpId="0"/>
      <p:bldP spid="6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67508648-5364-487F-8408-1F68FB395E21}"/>
              </a:ext>
            </a:extLst>
          </p:cNvPr>
          <p:cNvSpPr/>
          <p:nvPr/>
        </p:nvSpPr>
        <p:spPr>
          <a:xfrm>
            <a:off x="7501631" y="0"/>
            <a:ext cx="4690369" cy="6858000"/>
          </a:xfrm>
          <a:prstGeom prst="rect">
            <a:avLst/>
          </a:prstGeom>
          <a:solidFill>
            <a:srgbClr val="91EC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4E9A142-7735-43F5-A351-4D6F5C16126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5539" y="-1155541"/>
            <a:ext cx="6859553" cy="9170633"/>
          </a:xfrm>
          <a:prstGeom prst="rect">
            <a:avLst/>
          </a:prstGeom>
        </p:spPr>
      </p:pic>
      <p:pic>
        <p:nvPicPr>
          <p:cNvPr id="69" name="图片 68">
            <a:extLst>
              <a:ext uri="{FF2B5EF4-FFF2-40B4-BE49-F238E27FC236}">
                <a16:creationId xmlns:a16="http://schemas.microsoft.com/office/drawing/2014/main" id="{E7209244-1947-4274-AA23-38F8164174C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66"/>
          <a:stretch/>
        </p:blipFill>
        <p:spPr>
          <a:xfrm>
            <a:off x="-2" y="152881"/>
            <a:ext cx="12192002" cy="6717092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C9A777C-A758-4F6F-AC5C-73158A613096}"/>
              </a:ext>
            </a:extLst>
          </p:cNvPr>
          <p:cNvSpPr/>
          <p:nvPr/>
        </p:nvSpPr>
        <p:spPr>
          <a:xfrm>
            <a:off x="543607" y="790972"/>
            <a:ext cx="11034944" cy="5517472"/>
          </a:xfrm>
          <a:prstGeom prst="roundRect">
            <a:avLst>
              <a:gd name="adj" fmla="val 6447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D196D65-89C4-4A9F-A111-28AE1FDF6935}"/>
              </a:ext>
            </a:extLst>
          </p:cNvPr>
          <p:cNvSpPr/>
          <p:nvPr/>
        </p:nvSpPr>
        <p:spPr>
          <a:xfrm>
            <a:off x="2798618" y="-988291"/>
            <a:ext cx="5892800" cy="988291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29F41C6B-C339-4885-86E5-F9A6D9FA6DC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" t="5664" r="1" b="42546"/>
          <a:stretch/>
        </p:blipFill>
        <p:spPr>
          <a:xfrm rot="16200000">
            <a:off x="6296934" y="2500123"/>
            <a:ext cx="5149462" cy="3566294"/>
          </a:xfrm>
          <a:prstGeom prst="rect">
            <a:avLst/>
          </a:prstGeom>
        </p:spPr>
      </p:pic>
      <p:sp>
        <p:nvSpPr>
          <p:cNvPr id="26" name="椭圆 25">
            <a:extLst>
              <a:ext uri="{FF2B5EF4-FFF2-40B4-BE49-F238E27FC236}">
                <a16:creationId xmlns:a16="http://schemas.microsoft.com/office/drawing/2014/main" id="{DD712F83-5C53-40A4-B1BA-7D40502A2FDE}"/>
              </a:ext>
            </a:extLst>
          </p:cNvPr>
          <p:cNvSpPr/>
          <p:nvPr/>
        </p:nvSpPr>
        <p:spPr>
          <a:xfrm>
            <a:off x="5951837" y="18863"/>
            <a:ext cx="1343237" cy="1343237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3E697459-41A1-474F-99D4-8432EE26CC0B}"/>
              </a:ext>
            </a:extLst>
          </p:cNvPr>
          <p:cNvSpPr/>
          <p:nvPr/>
        </p:nvSpPr>
        <p:spPr>
          <a:xfrm>
            <a:off x="6470944" y="240891"/>
            <a:ext cx="904318" cy="90431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4029EEAD-8227-4ACA-A2B9-420DBE6B4432}"/>
              </a:ext>
            </a:extLst>
          </p:cNvPr>
          <p:cNvSpPr/>
          <p:nvPr/>
        </p:nvSpPr>
        <p:spPr>
          <a:xfrm>
            <a:off x="1987119" y="6065278"/>
            <a:ext cx="1127465" cy="1127465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96C82DA8-848B-4EE4-A071-D2107F8FA5BE}"/>
              </a:ext>
            </a:extLst>
          </p:cNvPr>
          <p:cNvSpPr/>
          <p:nvPr/>
        </p:nvSpPr>
        <p:spPr>
          <a:xfrm>
            <a:off x="2103461" y="6218159"/>
            <a:ext cx="917907" cy="91790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E84ECFF5-1D1D-4DFB-9BDA-CCDBDB570B25}"/>
              </a:ext>
            </a:extLst>
          </p:cNvPr>
          <p:cNvSpPr/>
          <p:nvPr/>
        </p:nvSpPr>
        <p:spPr>
          <a:xfrm>
            <a:off x="2279472" y="6427236"/>
            <a:ext cx="542757" cy="54275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F269419-9DF3-464D-8B8E-0CEAD46EE654}"/>
              </a:ext>
            </a:extLst>
          </p:cNvPr>
          <p:cNvSpPr/>
          <p:nvPr/>
        </p:nvSpPr>
        <p:spPr>
          <a:xfrm>
            <a:off x="1819922" y="6858000"/>
            <a:ext cx="1633492" cy="453535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DE9FC22-568A-451B-BC62-54CC2B01843C}"/>
              </a:ext>
            </a:extLst>
          </p:cNvPr>
          <p:cNvSpPr txBox="1"/>
          <p:nvPr/>
        </p:nvSpPr>
        <p:spPr>
          <a:xfrm>
            <a:off x="5750555" y="2070351"/>
            <a:ext cx="2709912" cy="294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314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Click here to add your text here </a:t>
            </a:r>
            <a:endParaRPr lang="zh-CN" altLang="en-US" sz="1314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MH_Entry_1">
            <a:extLst>
              <a:ext uri="{FF2B5EF4-FFF2-40B4-BE49-F238E27FC236}">
                <a16:creationId xmlns:a16="http://schemas.microsoft.com/office/drawing/2014/main" id="{0B65801E-457D-4148-873B-2564D26D6E2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812994" y="1799469"/>
            <a:ext cx="1719317" cy="242695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dist" defTabSz="85208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577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添加标题内容</a:t>
            </a:r>
            <a:endParaRPr lang="en-US" altLang="zh-CN" sz="1577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C586F0F-C4B3-44C0-8BBF-54CE5FA142C8}"/>
              </a:ext>
            </a:extLst>
          </p:cNvPr>
          <p:cNvSpPr txBox="1"/>
          <p:nvPr/>
        </p:nvSpPr>
        <p:spPr>
          <a:xfrm>
            <a:off x="3807194" y="3087783"/>
            <a:ext cx="2709912" cy="294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314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Click here to add your text here </a:t>
            </a:r>
            <a:endParaRPr lang="zh-CN" altLang="en-US" sz="1314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MH_Entry_1">
            <a:extLst>
              <a:ext uri="{FF2B5EF4-FFF2-40B4-BE49-F238E27FC236}">
                <a16:creationId xmlns:a16="http://schemas.microsoft.com/office/drawing/2014/main" id="{455AC0CC-1DCD-4A84-81B2-EBBF2DF7670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869633" y="2816901"/>
            <a:ext cx="1719317" cy="242695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dist" defTabSz="85208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577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添加标题内容</a:t>
            </a:r>
            <a:endParaRPr lang="en-US" altLang="zh-CN" sz="1577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FCEA2C4-C383-4056-865A-F8AC38FD8315}"/>
              </a:ext>
            </a:extLst>
          </p:cNvPr>
          <p:cNvSpPr txBox="1"/>
          <p:nvPr/>
        </p:nvSpPr>
        <p:spPr>
          <a:xfrm>
            <a:off x="2349322" y="4347566"/>
            <a:ext cx="2709912" cy="294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314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Click here to add your text here </a:t>
            </a:r>
            <a:endParaRPr lang="zh-CN" altLang="en-US" sz="1314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5" name="MH_Entry_1">
            <a:extLst>
              <a:ext uri="{FF2B5EF4-FFF2-40B4-BE49-F238E27FC236}">
                <a16:creationId xmlns:a16="http://schemas.microsoft.com/office/drawing/2014/main" id="{08D104F0-C2EA-4244-9F59-912E9AB5987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411761" y="4076684"/>
            <a:ext cx="1719317" cy="242695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dist" defTabSz="85208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577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添加标题内容</a:t>
            </a:r>
            <a:endParaRPr lang="en-US" altLang="zh-CN" sz="1577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AB739F4-7F08-461C-893A-53C4EF4571A7}"/>
              </a:ext>
            </a:extLst>
          </p:cNvPr>
          <p:cNvSpPr txBox="1"/>
          <p:nvPr/>
        </p:nvSpPr>
        <p:spPr>
          <a:xfrm>
            <a:off x="5670852" y="5050707"/>
            <a:ext cx="2709912" cy="294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314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Click here to add your text here </a:t>
            </a:r>
            <a:endParaRPr lang="zh-CN" altLang="en-US" sz="1314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MH_Entry_1">
            <a:extLst>
              <a:ext uri="{FF2B5EF4-FFF2-40B4-BE49-F238E27FC236}">
                <a16:creationId xmlns:a16="http://schemas.microsoft.com/office/drawing/2014/main" id="{5C1716E3-84C4-48E5-BCBD-55AAA64D738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733291" y="4779825"/>
            <a:ext cx="1719317" cy="242695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dist" defTabSz="852086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577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添加标题内容</a:t>
            </a:r>
            <a:endParaRPr lang="en-US" altLang="zh-CN" sz="1577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AA1F5BC-DA57-42BE-A16D-1C224C508B34}"/>
              </a:ext>
            </a:extLst>
          </p:cNvPr>
          <p:cNvGrpSpPr/>
          <p:nvPr/>
        </p:nvGrpSpPr>
        <p:grpSpPr>
          <a:xfrm>
            <a:off x="4803741" y="1754589"/>
            <a:ext cx="591475" cy="591475"/>
            <a:chOff x="4803741" y="1754589"/>
            <a:chExt cx="591475" cy="59147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9FF41C77-BEE6-4450-9AAC-3352DE8E5904}"/>
                </a:ext>
              </a:extLst>
            </p:cNvPr>
            <p:cNvGrpSpPr/>
            <p:nvPr/>
          </p:nvGrpSpPr>
          <p:grpSpPr>
            <a:xfrm>
              <a:off x="4803741" y="1754589"/>
              <a:ext cx="591475" cy="591475"/>
              <a:chOff x="2614889" y="1367271"/>
              <a:chExt cx="1343237" cy="1343237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36A50109-F345-4BE2-BF41-5A5E79C9DC55}"/>
                  </a:ext>
                </a:extLst>
              </p:cNvPr>
              <p:cNvSpPr/>
              <p:nvPr/>
            </p:nvSpPr>
            <p:spPr>
              <a:xfrm>
                <a:off x="2614889" y="1367271"/>
                <a:ext cx="1343237" cy="1343237"/>
              </a:xfrm>
              <a:prstGeom prst="ellipse">
                <a:avLst/>
              </a:prstGeom>
              <a:solidFill>
                <a:srgbClr val="5ABB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8D4232AE-E2A6-47AD-9355-EE7FB857B55F}"/>
                  </a:ext>
                </a:extLst>
              </p:cNvPr>
              <p:cNvSpPr/>
              <p:nvPr/>
            </p:nvSpPr>
            <p:spPr>
              <a:xfrm>
                <a:off x="2834348" y="1578614"/>
                <a:ext cx="904318" cy="90431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3" name="MH_Entry_1">
              <a:extLst>
                <a:ext uri="{FF2B5EF4-FFF2-40B4-BE49-F238E27FC236}">
                  <a16:creationId xmlns:a16="http://schemas.microsoft.com/office/drawing/2014/main" id="{B9384E92-2F29-4A55-9505-751322AC0E63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4966792" y="1926863"/>
              <a:ext cx="241166" cy="242695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algn="dist" defTabSz="852086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577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01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DA28E0A8-8A80-4FCE-A3DD-17966FF8026D}"/>
              </a:ext>
            </a:extLst>
          </p:cNvPr>
          <p:cNvGrpSpPr/>
          <p:nvPr/>
        </p:nvGrpSpPr>
        <p:grpSpPr>
          <a:xfrm>
            <a:off x="2868285" y="2783921"/>
            <a:ext cx="591475" cy="591475"/>
            <a:chOff x="2868285" y="2783921"/>
            <a:chExt cx="591475" cy="591475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C4D79E8F-7F20-419C-BC66-67ABB1641692}"/>
                </a:ext>
              </a:extLst>
            </p:cNvPr>
            <p:cNvGrpSpPr/>
            <p:nvPr/>
          </p:nvGrpSpPr>
          <p:grpSpPr>
            <a:xfrm>
              <a:off x="2868285" y="2783921"/>
              <a:ext cx="591475" cy="591475"/>
              <a:chOff x="2614889" y="1367271"/>
              <a:chExt cx="1343237" cy="1343237"/>
            </a:xfrm>
          </p:grpSpPr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A9D8AC9A-EF41-468E-9F18-3EDE4A1A64CA}"/>
                  </a:ext>
                </a:extLst>
              </p:cNvPr>
              <p:cNvSpPr/>
              <p:nvPr/>
            </p:nvSpPr>
            <p:spPr>
              <a:xfrm>
                <a:off x="2614889" y="1367271"/>
                <a:ext cx="1343237" cy="1343237"/>
              </a:xfrm>
              <a:prstGeom prst="ellipse">
                <a:avLst/>
              </a:prstGeom>
              <a:solidFill>
                <a:srgbClr val="5ABB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86F075C6-AC58-4CB5-B38B-67948665FDB0}"/>
                  </a:ext>
                </a:extLst>
              </p:cNvPr>
              <p:cNvSpPr/>
              <p:nvPr/>
            </p:nvSpPr>
            <p:spPr>
              <a:xfrm>
                <a:off x="2834348" y="1578614"/>
                <a:ext cx="904318" cy="90431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4" name="MH_Entry_1">
              <a:extLst>
                <a:ext uri="{FF2B5EF4-FFF2-40B4-BE49-F238E27FC236}">
                  <a16:creationId xmlns:a16="http://schemas.microsoft.com/office/drawing/2014/main" id="{6BBBE7F7-E1C5-4626-8469-1624DB38AF51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3042303" y="2960363"/>
              <a:ext cx="241166" cy="242695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algn="dist" defTabSz="852086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577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02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D9BEB07F-3BB4-4583-B0EF-DB80688E248F}"/>
              </a:ext>
            </a:extLst>
          </p:cNvPr>
          <p:cNvGrpSpPr/>
          <p:nvPr/>
        </p:nvGrpSpPr>
        <p:grpSpPr>
          <a:xfrm>
            <a:off x="1576347" y="4050659"/>
            <a:ext cx="591475" cy="591475"/>
            <a:chOff x="1576347" y="4050659"/>
            <a:chExt cx="591475" cy="591475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81E4BB16-552A-4529-BE8B-ED4DEFC6EC6A}"/>
                </a:ext>
              </a:extLst>
            </p:cNvPr>
            <p:cNvGrpSpPr/>
            <p:nvPr/>
          </p:nvGrpSpPr>
          <p:grpSpPr>
            <a:xfrm>
              <a:off x="1576347" y="4050659"/>
              <a:ext cx="591475" cy="591475"/>
              <a:chOff x="2614889" y="1367271"/>
              <a:chExt cx="1343237" cy="1343237"/>
            </a:xfrm>
          </p:grpSpPr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BE3A55B2-B498-4E67-A8D2-FD932FCA4686}"/>
                  </a:ext>
                </a:extLst>
              </p:cNvPr>
              <p:cNvSpPr/>
              <p:nvPr/>
            </p:nvSpPr>
            <p:spPr>
              <a:xfrm>
                <a:off x="2614889" y="1367271"/>
                <a:ext cx="1343237" cy="1343237"/>
              </a:xfrm>
              <a:prstGeom prst="ellipse">
                <a:avLst/>
              </a:prstGeom>
              <a:solidFill>
                <a:srgbClr val="5ABB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CB29308B-CA6E-4E5D-92B0-3B44B6283C91}"/>
                  </a:ext>
                </a:extLst>
              </p:cNvPr>
              <p:cNvSpPr/>
              <p:nvPr/>
            </p:nvSpPr>
            <p:spPr>
              <a:xfrm>
                <a:off x="2834348" y="1578614"/>
                <a:ext cx="904318" cy="90431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5" name="MH_Entry_1">
              <a:extLst>
                <a:ext uri="{FF2B5EF4-FFF2-40B4-BE49-F238E27FC236}">
                  <a16:creationId xmlns:a16="http://schemas.microsoft.com/office/drawing/2014/main" id="{7254D140-7723-4492-AE88-733FA66BE01A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1738436" y="4237278"/>
              <a:ext cx="232409" cy="242695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algn="dist" defTabSz="852086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577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03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2EC67F1-5730-449A-A7DE-7AA8058EFDA6}"/>
              </a:ext>
            </a:extLst>
          </p:cNvPr>
          <p:cNvGrpSpPr/>
          <p:nvPr/>
        </p:nvGrpSpPr>
        <p:grpSpPr>
          <a:xfrm>
            <a:off x="4826574" y="4788096"/>
            <a:ext cx="591475" cy="591475"/>
            <a:chOff x="5927554" y="4655015"/>
            <a:chExt cx="591475" cy="591475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CAB577F4-700E-4B45-B4FD-5E4A4A47858F}"/>
                </a:ext>
              </a:extLst>
            </p:cNvPr>
            <p:cNvGrpSpPr/>
            <p:nvPr/>
          </p:nvGrpSpPr>
          <p:grpSpPr>
            <a:xfrm>
              <a:off x="5927554" y="4655015"/>
              <a:ext cx="591475" cy="591475"/>
              <a:chOff x="2614889" y="1367271"/>
              <a:chExt cx="1343237" cy="1343237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E8477B04-A1AF-4674-883F-F1359880A0DC}"/>
                  </a:ext>
                </a:extLst>
              </p:cNvPr>
              <p:cNvSpPr/>
              <p:nvPr/>
            </p:nvSpPr>
            <p:spPr>
              <a:xfrm>
                <a:off x="2614889" y="1367271"/>
                <a:ext cx="1343237" cy="1343237"/>
              </a:xfrm>
              <a:prstGeom prst="ellipse">
                <a:avLst/>
              </a:prstGeom>
              <a:solidFill>
                <a:srgbClr val="5ABB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88DAFCA9-EE99-4470-B04D-2FE6179F458B}"/>
                  </a:ext>
                </a:extLst>
              </p:cNvPr>
              <p:cNvSpPr/>
              <p:nvPr/>
            </p:nvSpPr>
            <p:spPr>
              <a:xfrm>
                <a:off x="2834348" y="1578614"/>
                <a:ext cx="904318" cy="90431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6" name="MH_Entry_1">
              <a:extLst>
                <a:ext uri="{FF2B5EF4-FFF2-40B4-BE49-F238E27FC236}">
                  <a16:creationId xmlns:a16="http://schemas.microsoft.com/office/drawing/2014/main" id="{2485449C-FBAB-4CCD-AAAB-4E51D7968E73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6091662" y="4839845"/>
              <a:ext cx="251134" cy="242695"/>
            </a:xfrm>
            <a:custGeom>
              <a:avLst/>
              <a:gdLst>
                <a:gd name="connsiteX0" fmla="*/ 0 w 2520280"/>
                <a:gd name="connsiteY0" fmla="*/ 1584176 h 1872208"/>
                <a:gd name="connsiteX1" fmla="*/ 2520280 w 2520280"/>
                <a:gd name="connsiteY1" fmla="*/ 1584176 h 1872208"/>
                <a:gd name="connsiteX2" fmla="*/ 2520280 w 2520280"/>
                <a:gd name="connsiteY2" fmla="*/ 1872208 h 1872208"/>
                <a:gd name="connsiteX3" fmla="*/ 0 w 2520280"/>
                <a:gd name="connsiteY3" fmla="*/ 1872208 h 1872208"/>
                <a:gd name="connsiteX4" fmla="*/ 0 w 2520280"/>
                <a:gd name="connsiteY4" fmla="*/ 1584176 h 1872208"/>
                <a:gd name="connsiteX5" fmla="*/ 0 w 2520280"/>
                <a:gd name="connsiteY5" fmla="*/ 0 h 1872208"/>
                <a:gd name="connsiteX6" fmla="*/ 2520280 w 2520280"/>
                <a:gd name="connsiteY6" fmla="*/ 0 h 1872208"/>
                <a:gd name="connsiteX7" fmla="*/ 2520280 w 2520280"/>
                <a:gd name="connsiteY7" fmla="*/ 288032 h 1872208"/>
                <a:gd name="connsiteX8" fmla="*/ 0 w 2520280"/>
                <a:gd name="connsiteY8" fmla="*/ 0 h 1872208"/>
                <a:gd name="connsiteX0-1" fmla="*/ 0 w 2520280"/>
                <a:gd name="connsiteY0-2" fmla="*/ 1584176 h 1872208"/>
                <a:gd name="connsiteX1-3" fmla="*/ 2520280 w 2520280"/>
                <a:gd name="connsiteY1-4" fmla="*/ 1584176 h 1872208"/>
                <a:gd name="connsiteX2-5" fmla="*/ 2520280 w 2520280"/>
                <a:gd name="connsiteY2-6" fmla="*/ 1872208 h 1872208"/>
                <a:gd name="connsiteX3-7" fmla="*/ 0 w 2520280"/>
                <a:gd name="connsiteY3-8" fmla="*/ 1872208 h 1872208"/>
                <a:gd name="connsiteX4-9" fmla="*/ 0 w 2520280"/>
                <a:gd name="connsiteY4-10" fmla="*/ 1584176 h 1872208"/>
                <a:gd name="connsiteX5-11" fmla="*/ 0 w 2520280"/>
                <a:gd name="connsiteY5-12" fmla="*/ 0 h 1872208"/>
                <a:gd name="connsiteX6-13" fmla="*/ 2520280 w 2520280"/>
                <a:gd name="connsiteY6-14" fmla="*/ 0 h 1872208"/>
                <a:gd name="connsiteX7-15" fmla="*/ 0 w 2520280"/>
                <a:gd name="connsiteY7-16" fmla="*/ 0 h 1872208"/>
                <a:gd name="connsiteX0-17" fmla="*/ 0 w 2520280"/>
                <a:gd name="connsiteY0-18" fmla="*/ 1872208 h 1872208"/>
                <a:gd name="connsiteX1-19" fmla="*/ 2520280 w 2520280"/>
                <a:gd name="connsiteY1-20" fmla="*/ 1584176 h 1872208"/>
                <a:gd name="connsiteX2-21" fmla="*/ 2520280 w 2520280"/>
                <a:gd name="connsiteY2-22" fmla="*/ 1872208 h 1872208"/>
                <a:gd name="connsiteX3-23" fmla="*/ 0 w 2520280"/>
                <a:gd name="connsiteY3-24" fmla="*/ 1872208 h 1872208"/>
                <a:gd name="connsiteX4-25" fmla="*/ 0 w 2520280"/>
                <a:gd name="connsiteY4-26" fmla="*/ 0 h 1872208"/>
                <a:gd name="connsiteX5-27" fmla="*/ 2520280 w 2520280"/>
                <a:gd name="connsiteY5-28" fmla="*/ 0 h 1872208"/>
                <a:gd name="connsiteX6-29" fmla="*/ 0 w 2520280"/>
                <a:gd name="connsiteY6-30" fmla="*/ 0 h 1872208"/>
                <a:gd name="connsiteX0-31" fmla="*/ 0 w 2520280"/>
                <a:gd name="connsiteY0-32" fmla="*/ 1872208 h 1872208"/>
                <a:gd name="connsiteX1-33" fmla="*/ 2520280 w 2520280"/>
                <a:gd name="connsiteY1-34" fmla="*/ 1872208 h 1872208"/>
                <a:gd name="connsiteX2-35" fmla="*/ 0 w 2520280"/>
                <a:gd name="connsiteY2-36" fmla="*/ 1872208 h 1872208"/>
                <a:gd name="connsiteX3-37" fmla="*/ 0 w 2520280"/>
                <a:gd name="connsiteY3-38" fmla="*/ 0 h 1872208"/>
                <a:gd name="connsiteX4-39" fmla="*/ 2520280 w 2520280"/>
                <a:gd name="connsiteY4-40" fmla="*/ 0 h 1872208"/>
                <a:gd name="connsiteX5-41" fmla="*/ 0 w 2520280"/>
                <a:gd name="connsiteY5-42" fmla="*/ 0 h 1872208"/>
                <a:gd name="connsiteX0-43" fmla="*/ 0 w 2520280"/>
                <a:gd name="connsiteY0-44" fmla="*/ 1872208 h 1872208"/>
                <a:gd name="connsiteX1-45" fmla="*/ 2520280 w 2520280"/>
                <a:gd name="connsiteY1-46" fmla="*/ 1872208 h 1872208"/>
                <a:gd name="connsiteX2-47" fmla="*/ 0 w 2520280"/>
                <a:gd name="connsiteY2-48" fmla="*/ 1872208 h 1872208"/>
                <a:gd name="connsiteX3-49" fmla="*/ 0 w 2520280"/>
                <a:gd name="connsiteY3-50" fmla="*/ 0 h 1872208"/>
                <a:gd name="connsiteX4-51" fmla="*/ 34255 w 2520280"/>
                <a:gd name="connsiteY4-52" fmla="*/ 0 h 1872208"/>
                <a:gd name="connsiteX5-53" fmla="*/ 0 w 2520280"/>
                <a:gd name="connsiteY5-54" fmla="*/ 0 h 1872208"/>
                <a:gd name="connsiteX0-55" fmla="*/ 0 w 2520280"/>
                <a:gd name="connsiteY0-56" fmla="*/ 1872208 h 1872208"/>
                <a:gd name="connsiteX1-57" fmla="*/ 2520280 w 2520280"/>
                <a:gd name="connsiteY1-58" fmla="*/ 1872208 h 1872208"/>
                <a:gd name="connsiteX2-59" fmla="*/ 0 w 2520280"/>
                <a:gd name="connsiteY2-60" fmla="*/ 1872208 h 1872208"/>
                <a:gd name="connsiteX3-61" fmla="*/ 0 w 2520280"/>
                <a:gd name="connsiteY3-62" fmla="*/ 0 h 1872208"/>
                <a:gd name="connsiteX4-63" fmla="*/ 917 w 2520280"/>
                <a:gd name="connsiteY4-64" fmla="*/ 6036 h 1872208"/>
                <a:gd name="connsiteX5-65" fmla="*/ 0 w 2520280"/>
                <a:gd name="connsiteY5-66" fmla="*/ 0 h 1872208"/>
                <a:gd name="connsiteX0-67" fmla="*/ 0 w 2520280"/>
                <a:gd name="connsiteY0-68" fmla="*/ 1890314 h 1890314"/>
                <a:gd name="connsiteX1-69" fmla="*/ 2520280 w 2520280"/>
                <a:gd name="connsiteY1-70" fmla="*/ 1890314 h 1890314"/>
                <a:gd name="connsiteX2-71" fmla="*/ 0 w 2520280"/>
                <a:gd name="connsiteY2-72" fmla="*/ 1890314 h 1890314"/>
                <a:gd name="connsiteX3-73" fmla="*/ 0 w 2520280"/>
                <a:gd name="connsiteY3-74" fmla="*/ 18106 h 1890314"/>
                <a:gd name="connsiteX4-75" fmla="*/ 53304 w 2520280"/>
                <a:gd name="connsiteY4-76" fmla="*/ 0 h 1890314"/>
                <a:gd name="connsiteX5-77" fmla="*/ 0 w 2520280"/>
                <a:gd name="connsiteY5-78" fmla="*/ 18106 h 1890314"/>
                <a:gd name="connsiteX0-79" fmla="*/ 0 w 2520280"/>
                <a:gd name="connsiteY0-80" fmla="*/ 1872208 h 1872208"/>
                <a:gd name="connsiteX1-81" fmla="*/ 2520280 w 2520280"/>
                <a:gd name="connsiteY1-82" fmla="*/ 1872208 h 1872208"/>
                <a:gd name="connsiteX2-83" fmla="*/ 0 w 2520280"/>
                <a:gd name="connsiteY2-84" fmla="*/ 1872208 h 1872208"/>
                <a:gd name="connsiteX3-85" fmla="*/ 0 w 2520280"/>
                <a:gd name="connsiteY3-86" fmla="*/ 0 h 1872208"/>
                <a:gd name="connsiteX4-87" fmla="*/ 916 w 2520280"/>
                <a:gd name="connsiteY4-88" fmla="*/ 0 h 1872208"/>
                <a:gd name="connsiteX5-89" fmla="*/ 0 w 2520280"/>
                <a:gd name="connsiteY5-90" fmla="*/ 0 h 187220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520280" h="1872208">
                  <a:moveTo>
                    <a:pt x="0" y="1872208"/>
                  </a:moveTo>
                  <a:lnTo>
                    <a:pt x="2520280" y="1872208"/>
                  </a:lnTo>
                  <a:lnTo>
                    <a:pt x="0" y="1872208"/>
                  </a:lnTo>
                  <a:close/>
                  <a:moveTo>
                    <a:pt x="0" y="0"/>
                  </a:moveTo>
                  <a:lnTo>
                    <a:pt x="91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 cap="sq">
              <a:noFill/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spAutoFit/>
            </a:bodyPr>
            <a:lstStyle/>
            <a:p>
              <a:pPr algn="dist" defTabSz="852086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577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04</a:t>
              </a:r>
            </a:p>
          </p:txBody>
        </p:sp>
      </p:grpSp>
      <p:sp>
        <p:nvSpPr>
          <p:cNvPr id="59" name="椭圆 58">
            <a:extLst>
              <a:ext uri="{FF2B5EF4-FFF2-40B4-BE49-F238E27FC236}">
                <a16:creationId xmlns:a16="http://schemas.microsoft.com/office/drawing/2014/main" id="{F7DC227B-1A20-4A4E-A826-E1EF895867D0}"/>
              </a:ext>
            </a:extLst>
          </p:cNvPr>
          <p:cNvSpPr/>
          <p:nvPr/>
        </p:nvSpPr>
        <p:spPr>
          <a:xfrm>
            <a:off x="10419149" y="1184203"/>
            <a:ext cx="524334" cy="524334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415C8F7-C272-425E-B710-19758C6B280F}"/>
              </a:ext>
            </a:extLst>
          </p:cNvPr>
          <p:cNvGrpSpPr/>
          <p:nvPr/>
        </p:nvGrpSpPr>
        <p:grpSpPr>
          <a:xfrm>
            <a:off x="7974162" y="2328414"/>
            <a:ext cx="2887207" cy="2887207"/>
            <a:chOff x="8066137" y="2328414"/>
            <a:chExt cx="2487917" cy="2487917"/>
          </a:xfrm>
        </p:grpSpPr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23D57887-9BC2-4171-AF24-4ABC019E413B}"/>
                </a:ext>
              </a:extLst>
            </p:cNvPr>
            <p:cNvSpPr/>
            <p:nvPr/>
          </p:nvSpPr>
          <p:spPr>
            <a:xfrm>
              <a:off x="8066137" y="2328414"/>
              <a:ext cx="2487917" cy="2487917"/>
            </a:xfrm>
            <a:prstGeom prst="ellipse">
              <a:avLst/>
            </a:prstGeom>
            <a:blipFill dpi="0" rotWithShape="1"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57150">
              <a:solidFill>
                <a:srgbClr val="5ABBB4"/>
              </a:solidFill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5060B486-0FBE-4BCE-AFD2-687F43118202}"/>
                </a:ext>
              </a:extLst>
            </p:cNvPr>
            <p:cNvSpPr/>
            <p:nvPr/>
          </p:nvSpPr>
          <p:spPr>
            <a:xfrm>
              <a:off x="8150425" y="2415844"/>
              <a:ext cx="2313053" cy="2313053"/>
            </a:xfrm>
            <a:prstGeom prst="ellipse">
              <a:avLst/>
            </a:prstGeom>
            <a:noFill/>
            <a:ln w="12700">
              <a:solidFill>
                <a:srgbClr val="5ABB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837D092F-A2BA-45F7-AFDE-1EB1FE44E484}"/>
              </a:ext>
            </a:extLst>
          </p:cNvPr>
          <p:cNvSpPr/>
          <p:nvPr/>
        </p:nvSpPr>
        <p:spPr>
          <a:xfrm>
            <a:off x="933627" y="1052087"/>
            <a:ext cx="187743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spc="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目录</a:t>
            </a:r>
            <a:endParaRPr lang="en-US" altLang="zh-CN" sz="6000" b="1" spc="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98E8F36C-DEC7-4CEE-903A-6FE822173755}"/>
              </a:ext>
            </a:extLst>
          </p:cNvPr>
          <p:cNvSpPr/>
          <p:nvPr/>
        </p:nvSpPr>
        <p:spPr>
          <a:xfrm>
            <a:off x="1054829" y="1945973"/>
            <a:ext cx="3425434" cy="496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14" noProof="1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Lorem ipsum dolor sit er elit lamet, consectetaur cillium adipisicing pecu</a:t>
            </a:r>
            <a:endParaRPr lang="zh-CN" altLang="en-US" sz="1314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CE93EDFE-1B51-4873-A65E-45CED7BEA6BD}"/>
              </a:ext>
            </a:extLst>
          </p:cNvPr>
          <p:cNvSpPr/>
          <p:nvPr/>
        </p:nvSpPr>
        <p:spPr>
          <a:xfrm>
            <a:off x="9932383" y="5129582"/>
            <a:ext cx="372605" cy="372605"/>
          </a:xfrm>
          <a:prstGeom prst="ellipse">
            <a:avLst/>
          </a:prstGeom>
          <a:solidFill>
            <a:srgbClr val="BEF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9D52838A-5D2A-452A-8690-C40ACB67531E}"/>
              </a:ext>
            </a:extLst>
          </p:cNvPr>
          <p:cNvSpPr/>
          <p:nvPr/>
        </p:nvSpPr>
        <p:spPr>
          <a:xfrm>
            <a:off x="10613181" y="5371408"/>
            <a:ext cx="524334" cy="524334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6847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prism isInverted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7" grpId="0"/>
      <p:bldP spid="35" grpId="0"/>
      <p:bldP spid="3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>
            <a:extLst>
              <a:ext uri="{FF2B5EF4-FFF2-40B4-BE49-F238E27FC236}">
                <a16:creationId xmlns:a16="http://schemas.microsoft.com/office/drawing/2014/main" id="{DB820D68-851A-4DE5-A9DE-D0F3293683E0}"/>
              </a:ext>
            </a:extLst>
          </p:cNvPr>
          <p:cNvGrpSpPr/>
          <p:nvPr/>
        </p:nvGrpSpPr>
        <p:grpSpPr>
          <a:xfrm>
            <a:off x="237729" y="1031117"/>
            <a:ext cx="4299787" cy="5003800"/>
            <a:chOff x="660400" y="1368468"/>
            <a:chExt cx="4299787" cy="5003800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9BD482A5-7759-442F-A7BB-D38544251721}"/>
                </a:ext>
              </a:extLst>
            </p:cNvPr>
            <p:cNvCxnSpPr/>
            <p:nvPr/>
          </p:nvCxnSpPr>
          <p:spPr>
            <a:xfrm>
              <a:off x="2527540" y="1368468"/>
              <a:ext cx="0" cy="50038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işḻïdè">
              <a:extLst>
                <a:ext uri="{FF2B5EF4-FFF2-40B4-BE49-F238E27FC236}">
                  <a16:creationId xmlns:a16="http://schemas.microsoft.com/office/drawing/2014/main" id="{921D2456-A6A6-43F5-AD86-0A010D24A2F0}"/>
                </a:ext>
              </a:extLst>
            </p:cNvPr>
            <p:cNvSpPr txBox="1"/>
            <p:nvPr/>
          </p:nvSpPr>
          <p:spPr>
            <a:xfrm>
              <a:off x="660400" y="1801535"/>
              <a:ext cx="1573841" cy="432523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/>
              <a:r>
                <a:rPr lang="en-US" altLang="zh-CN" sz="1400" b="1" dirty="0">
                  <a:cs typeface="+mn-ea"/>
                  <a:sym typeface="+mn-lt"/>
                </a:rPr>
                <a:t>Text here</a:t>
              </a:r>
              <a:endParaRPr lang="id-ID" sz="1400" b="1" dirty="0">
                <a:cs typeface="+mn-ea"/>
                <a:sym typeface="+mn-lt"/>
              </a:endParaRPr>
            </a:p>
          </p:txBody>
        </p:sp>
        <p:sp>
          <p:nvSpPr>
            <p:cNvPr id="8" name="íṥļiḋé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2820840" y="1801535"/>
              <a:ext cx="2139347" cy="1093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1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9" name="ïśḻiḓe">
              <a:extLst>
                <a:ext uri="{FF2B5EF4-FFF2-40B4-BE49-F238E27FC236}">
                  <a16:creationId xmlns:a16="http://schemas.microsoft.com/office/drawing/2014/main" id="{5B2D9989-BC63-4E26-A19B-91F16D3AAA54}"/>
                </a:ext>
              </a:extLst>
            </p:cNvPr>
            <p:cNvGrpSpPr/>
            <p:nvPr/>
          </p:nvGrpSpPr>
          <p:grpSpPr>
            <a:xfrm>
              <a:off x="2426180" y="1916436"/>
              <a:ext cx="202720" cy="202720"/>
              <a:chOff x="2407326" y="3632200"/>
              <a:chExt cx="240428" cy="240428"/>
            </a:xfrm>
          </p:grpSpPr>
          <p:sp>
            <p:nvSpPr>
              <p:cNvPr id="23" name="iṩḻïḍe">
                <a:extLst>
                  <a:ext uri="{FF2B5EF4-FFF2-40B4-BE49-F238E27FC236}">
                    <a16:creationId xmlns:a16="http://schemas.microsoft.com/office/drawing/2014/main" id="{1263690B-6043-4EF5-9E8F-17AC0A2BEE65}"/>
                  </a:ext>
                </a:extLst>
              </p:cNvPr>
              <p:cNvSpPr/>
              <p:nvPr/>
            </p:nvSpPr>
            <p:spPr>
              <a:xfrm>
                <a:off x="2407326" y="3632200"/>
                <a:ext cx="240428" cy="240428"/>
              </a:xfrm>
              <a:prstGeom prst="ellipse">
                <a:avLst/>
              </a:prstGeom>
              <a:solidFill>
                <a:schemeClr val="accent1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íṥliḋè">
                <a:extLst>
                  <a:ext uri="{FF2B5EF4-FFF2-40B4-BE49-F238E27FC236}">
                    <a16:creationId xmlns:a16="http://schemas.microsoft.com/office/drawing/2014/main" id="{AFC3369A-2B9B-4A1D-BE64-AB521133653A}"/>
                  </a:ext>
                </a:extLst>
              </p:cNvPr>
              <p:cNvSpPr/>
              <p:nvPr/>
            </p:nvSpPr>
            <p:spPr>
              <a:xfrm rot="5400000">
                <a:off x="2463604" y="3697297"/>
                <a:ext cx="127872" cy="110234"/>
              </a:xfrm>
              <a:prstGeom prst="triangl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íṩļïdè">
              <a:extLst>
                <a:ext uri="{FF2B5EF4-FFF2-40B4-BE49-F238E27FC236}">
                  <a16:creationId xmlns:a16="http://schemas.microsoft.com/office/drawing/2014/main" id="{921D2456-A6A6-43F5-AD86-0A010D24A2F0}"/>
                </a:ext>
              </a:extLst>
            </p:cNvPr>
            <p:cNvSpPr txBox="1"/>
            <p:nvPr/>
          </p:nvSpPr>
          <p:spPr>
            <a:xfrm>
              <a:off x="660400" y="3422781"/>
              <a:ext cx="1573841" cy="432523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/>
              <a:r>
                <a:rPr lang="en-US" altLang="zh-CN" sz="1400" b="1" dirty="0">
                  <a:cs typeface="+mn-ea"/>
                  <a:sym typeface="+mn-lt"/>
                </a:rPr>
                <a:t>Text here</a:t>
              </a:r>
              <a:endParaRPr lang="id-ID" sz="1400" b="1" dirty="0">
                <a:cs typeface="+mn-ea"/>
                <a:sym typeface="+mn-lt"/>
              </a:endParaRPr>
            </a:p>
          </p:txBody>
        </p:sp>
        <p:sp>
          <p:nvSpPr>
            <p:cNvPr id="11" name="îşļíde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2820840" y="3422781"/>
              <a:ext cx="2139347" cy="1093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1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12" name="íṥľíḓê">
              <a:extLst>
                <a:ext uri="{FF2B5EF4-FFF2-40B4-BE49-F238E27FC236}">
                  <a16:creationId xmlns:a16="http://schemas.microsoft.com/office/drawing/2014/main" id="{6827D6F9-9FD6-4917-A947-3ABD9E0AE4E3}"/>
                </a:ext>
              </a:extLst>
            </p:cNvPr>
            <p:cNvGrpSpPr/>
            <p:nvPr/>
          </p:nvGrpSpPr>
          <p:grpSpPr>
            <a:xfrm>
              <a:off x="2426180" y="3537682"/>
              <a:ext cx="202720" cy="202720"/>
              <a:chOff x="2407326" y="3632200"/>
              <a:chExt cx="240428" cy="240428"/>
            </a:xfrm>
          </p:grpSpPr>
          <p:sp>
            <p:nvSpPr>
              <p:cNvPr id="21" name="iSḻîḋé">
                <a:extLst>
                  <a:ext uri="{FF2B5EF4-FFF2-40B4-BE49-F238E27FC236}">
                    <a16:creationId xmlns:a16="http://schemas.microsoft.com/office/drawing/2014/main" id="{63815EB3-F360-4A17-9053-995A04B62151}"/>
                  </a:ext>
                </a:extLst>
              </p:cNvPr>
              <p:cNvSpPr/>
              <p:nvPr/>
            </p:nvSpPr>
            <p:spPr>
              <a:xfrm>
                <a:off x="2407326" y="3632200"/>
                <a:ext cx="240428" cy="240428"/>
              </a:xfrm>
              <a:prstGeom prst="ellipse">
                <a:avLst/>
              </a:prstGeom>
              <a:solidFill>
                <a:schemeClr val="accent1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" name="ïsľíḍe">
                <a:extLst>
                  <a:ext uri="{FF2B5EF4-FFF2-40B4-BE49-F238E27FC236}">
                    <a16:creationId xmlns:a16="http://schemas.microsoft.com/office/drawing/2014/main" id="{9631F590-F5D0-49BE-B50D-B67F8CB4FE9A}"/>
                  </a:ext>
                </a:extLst>
              </p:cNvPr>
              <p:cNvSpPr/>
              <p:nvPr/>
            </p:nvSpPr>
            <p:spPr>
              <a:xfrm rot="5400000">
                <a:off x="2463604" y="3697297"/>
                <a:ext cx="127872" cy="110234"/>
              </a:xfrm>
              <a:prstGeom prst="triangl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3" name="iŝļidè">
              <a:extLst>
                <a:ext uri="{FF2B5EF4-FFF2-40B4-BE49-F238E27FC236}">
                  <a16:creationId xmlns:a16="http://schemas.microsoft.com/office/drawing/2014/main" id="{921D2456-A6A6-43F5-AD86-0A010D24A2F0}"/>
                </a:ext>
              </a:extLst>
            </p:cNvPr>
            <p:cNvSpPr txBox="1"/>
            <p:nvPr/>
          </p:nvSpPr>
          <p:spPr>
            <a:xfrm>
              <a:off x="660400" y="5044027"/>
              <a:ext cx="1573841" cy="432523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/>
              <a:r>
                <a:rPr lang="en-US" altLang="zh-CN" sz="1400" b="1" dirty="0">
                  <a:cs typeface="+mn-ea"/>
                  <a:sym typeface="+mn-lt"/>
                </a:rPr>
                <a:t>Text here</a:t>
              </a:r>
              <a:endParaRPr lang="id-ID" sz="1400" b="1" dirty="0">
                <a:cs typeface="+mn-ea"/>
                <a:sym typeface="+mn-lt"/>
              </a:endParaRPr>
            </a:p>
          </p:txBody>
        </p:sp>
        <p:sp>
          <p:nvSpPr>
            <p:cNvPr id="14" name="íşļîḑé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2820840" y="5044027"/>
              <a:ext cx="2139347" cy="1093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1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endParaRPr lang="en-US" altLang="zh-CN" sz="1100" dirty="0">
                <a:cs typeface="+mn-ea"/>
                <a:sym typeface="+mn-lt"/>
              </a:endParaRPr>
            </a:p>
          </p:txBody>
        </p:sp>
        <p:grpSp>
          <p:nvGrpSpPr>
            <p:cNvPr id="15" name="íṧļidê">
              <a:extLst>
                <a:ext uri="{FF2B5EF4-FFF2-40B4-BE49-F238E27FC236}">
                  <a16:creationId xmlns:a16="http://schemas.microsoft.com/office/drawing/2014/main" id="{2B010B8A-C485-4345-9D36-FD03086A648D}"/>
                </a:ext>
              </a:extLst>
            </p:cNvPr>
            <p:cNvGrpSpPr/>
            <p:nvPr/>
          </p:nvGrpSpPr>
          <p:grpSpPr>
            <a:xfrm>
              <a:off x="2426180" y="5158928"/>
              <a:ext cx="202720" cy="202720"/>
              <a:chOff x="2407326" y="3632200"/>
              <a:chExt cx="240428" cy="240428"/>
            </a:xfrm>
          </p:grpSpPr>
          <p:sp>
            <p:nvSpPr>
              <p:cNvPr id="19" name="ïṩľiḑe">
                <a:extLst>
                  <a:ext uri="{FF2B5EF4-FFF2-40B4-BE49-F238E27FC236}">
                    <a16:creationId xmlns:a16="http://schemas.microsoft.com/office/drawing/2014/main" id="{FA3716A6-C177-4FE0-A9CC-35E43C7FFB80}"/>
                  </a:ext>
                </a:extLst>
              </p:cNvPr>
              <p:cNvSpPr/>
              <p:nvPr/>
            </p:nvSpPr>
            <p:spPr>
              <a:xfrm>
                <a:off x="2407326" y="3632200"/>
                <a:ext cx="240428" cy="240428"/>
              </a:xfrm>
              <a:prstGeom prst="ellipse">
                <a:avLst/>
              </a:prstGeom>
              <a:solidFill>
                <a:schemeClr val="accent1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iŝľïḓè">
                <a:extLst>
                  <a:ext uri="{FF2B5EF4-FFF2-40B4-BE49-F238E27FC236}">
                    <a16:creationId xmlns:a16="http://schemas.microsoft.com/office/drawing/2014/main" id="{51AF5793-2B55-40D1-9A8C-2E71DD846CF2}"/>
                  </a:ext>
                </a:extLst>
              </p:cNvPr>
              <p:cNvSpPr/>
              <p:nvPr/>
            </p:nvSpPr>
            <p:spPr>
              <a:xfrm rot="5400000">
                <a:off x="2463604" y="3697297"/>
                <a:ext cx="127872" cy="110234"/>
              </a:xfrm>
              <a:prstGeom prst="triangl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8" name="ïSḻíḓè">
            <a:extLst>
              <a:ext uri="{FF2B5EF4-FFF2-40B4-BE49-F238E27FC236}">
                <a16:creationId xmlns:a16="http://schemas.microsoft.com/office/drawing/2014/main" id="{60D41B7B-E921-4636-81B6-8C2EC1E5FA09}"/>
              </a:ext>
            </a:extLst>
          </p:cNvPr>
          <p:cNvSpPr/>
          <p:nvPr/>
        </p:nvSpPr>
        <p:spPr>
          <a:xfrm>
            <a:off x="5049299" y="1031119"/>
            <a:ext cx="2493514" cy="5003799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buSzPct val="25000"/>
            </a:pP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Unified fonts make reading more fluent.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B2108896-89D9-4EC9-B4DA-F02DD38655E0}"/>
              </a:ext>
            </a:extLst>
          </p:cNvPr>
          <p:cNvGrpSpPr/>
          <p:nvPr/>
        </p:nvGrpSpPr>
        <p:grpSpPr>
          <a:xfrm>
            <a:off x="6986238" y="796348"/>
            <a:ext cx="4299787" cy="5003800"/>
            <a:chOff x="660400" y="1368468"/>
            <a:chExt cx="4299787" cy="5003800"/>
          </a:xfrm>
        </p:grpSpPr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4FD6C167-A060-42EC-AF86-DE9B16AABDE2}"/>
                </a:ext>
              </a:extLst>
            </p:cNvPr>
            <p:cNvCxnSpPr/>
            <p:nvPr/>
          </p:nvCxnSpPr>
          <p:spPr>
            <a:xfrm>
              <a:off x="2527540" y="1368468"/>
              <a:ext cx="0" cy="50038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işḻïdè">
              <a:extLst>
                <a:ext uri="{FF2B5EF4-FFF2-40B4-BE49-F238E27FC236}">
                  <a16:creationId xmlns:a16="http://schemas.microsoft.com/office/drawing/2014/main" id="{D2A6C9E2-9DFF-4848-A493-7BFBA0388291}"/>
                </a:ext>
              </a:extLst>
            </p:cNvPr>
            <p:cNvSpPr txBox="1"/>
            <p:nvPr/>
          </p:nvSpPr>
          <p:spPr>
            <a:xfrm>
              <a:off x="660400" y="1801535"/>
              <a:ext cx="1573841" cy="432523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/>
              <a:r>
                <a:rPr lang="en-US" altLang="zh-CN" sz="1400" b="1" dirty="0">
                  <a:cs typeface="+mn-ea"/>
                  <a:sym typeface="+mn-lt"/>
                </a:rPr>
                <a:t>Text here</a:t>
              </a:r>
              <a:endParaRPr lang="id-ID" sz="1400" b="1" dirty="0">
                <a:cs typeface="+mn-ea"/>
                <a:sym typeface="+mn-lt"/>
              </a:endParaRPr>
            </a:p>
          </p:txBody>
        </p:sp>
        <p:sp>
          <p:nvSpPr>
            <p:cNvPr id="31" name="íṥļiḋé">
              <a:extLst>
                <a:ext uri="{FF2B5EF4-FFF2-40B4-BE49-F238E27FC236}">
                  <a16:creationId xmlns:a16="http://schemas.microsoft.com/office/drawing/2014/main" id="{6A4D411F-0FC3-408D-A91C-07E52F82693D}"/>
                </a:ext>
              </a:extLst>
            </p:cNvPr>
            <p:cNvSpPr/>
            <p:nvPr/>
          </p:nvSpPr>
          <p:spPr bwMode="auto">
            <a:xfrm>
              <a:off x="2820840" y="1801535"/>
              <a:ext cx="2139347" cy="1093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1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32" name="ïśḻiḓe">
              <a:extLst>
                <a:ext uri="{FF2B5EF4-FFF2-40B4-BE49-F238E27FC236}">
                  <a16:creationId xmlns:a16="http://schemas.microsoft.com/office/drawing/2014/main" id="{7545F7A0-8D00-45BB-93C0-93165CD5A2CF}"/>
                </a:ext>
              </a:extLst>
            </p:cNvPr>
            <p:cNvGrpSpPr/>
            <p:nvPr/>
          </p:nvGrpSpPr>
          <p:grpSpPr>
            <a:xfrm>
              <a:off x="2426180" y="1916436"/>
              <a:ext cx="202720" cy="202720"/>
              <a:chOff x="2407326" y="3632200"/>
              <a:chExt cx="240428" cy="240428"/>
            </a:xfrm>
          </p:grpSpPr>
          <p:sp>
            <p:nvSpPr>
              <p:cNvPr id="43" name="iṩḻïḍe">
                <a:extLst>
                  <a:ext uri="{FF2B5EF4-FFF2-40B4-BE49-F238E27FC236}">
                    <a16:creationId xmlns:a16="http://schemas.microsoft.com/office/drawing/2014/main" id="{50E7069A-8581-4A5D-95B6-FCF5B9D6810E}"/>
                  </a:ext>
                </a:extLst>
              </p:cNvPr>
              <p:cNvSpPr/>
              <p:nvPr/>
            </p:nvSpPr>
            <p:spPr>
              <a:xfrm>
                <a:off x="2407326" y="3632200"/>
                <a:ext cx="240428" cy="240428"/>
              </a:xfrm>
              <a:prstGeom prst="ellipse">
                <a:avLst/>
              </a:prstGeom>
              <a:solidFill>
                <a:schemeClr val="accent1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íṥliḋè">
                <a:extLst>
                  <a:ext uri="{FF2B5EF4-FFF2-40B4-BE49-F238E27FC236}">
                    <a16:creationId xmlns:a16="http://schemas.microsoft.com/office/drawing/2014/main" id="{ED84E169-0349-42D3-9316-3083EB1FCD1B}"/>
                  </a:ext>
                </a:extLst>
              </p:cNvPr>
              <p:cNvSpPr/>
              <p:nvPr/>
            </p:nvSpPr>
            <p:spPr>
              <a:xfrm rot="5400000">
                <a:off x="2463604" y="3697297"/>
                <a:ext cx="127872" cy="110234"/>
              </a:xfrm>
              <a:prstGeom prst="triangl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3" name="íṩļïdè">
              <a:extLst>
                <a:ext uri="{FF2B5EF4-FFF2-40B4-BE49-F238E27FC236}">
                  <a16:creationId xmlns:a16="http://schemas.microsoft.com/office/drawing/2014/main" id="{8786D9BF-CA10-4F6E-B45F-FA90C51C8CC6}"/>
                </a:ext>
              </a:extLst>
            </p:cNvPr>
            <p:cNvSpPr txBox="1"/>
            <p:nvPr/>
          </p:nvSpPr>
          <p:spPr>
            <a:xfrm>
              <a:off x="660400" y="3422781"/>
              <a:ext cx="1573841" cy="432523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/>
              <a:r>
                <a:rPr lang="en-US" altLang="zh-CN" sz="1400" b="1" dirty="0">
                  <a:cs typeface="+mn-ea"/>
                  <a:sym typeface="+mn-lt"/>
                </a:rPr>
                <a:t>Text here</a:t>
              </a:r>
              <a:endParaRPr lang="id-ID" sz="1400" b="1" dirty="0">
                <a:cs typeface="+mn-ea"/>
                <a:sym typeface="+mn-lt"/>
              </a:endParaRPr>
            </a:p>
          </p:txBody>
        </p:sp>
        <p:sp>
          <p:nvSpPr>
            <p:cNvPr id="34" name="îşļíde">
              <a:extLst>
                <a:ext uri="{FF2B5EF4-FFF2-40B4-BE49-F238E27FC236}">
                  <a16:creationId xmlns:a16="http://schemas.microsoft.com/office/drawing/2014/main" id="{C72574C4-D9CD-4702-8D42-AF2801A63E0E}"/>
                </a:ext>
              </a:extLst>
            </p:cNvPr>
            <p:cNvSpPr/>
            <p:nvPr/>
          </p:nvSpPr>
          <p:spPr bwMode="auto">
            <a:xfrm>
              <a:off x="2820840" y="3422781"/>
              <a:ext cx="2139347" cy="1093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1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35" name="íṥľíḓê">
              <a:extLst>
                <a:ext uri="{FF2B5EF4-FFF2-40B4-BE49-F238E27FC236}">
                  <a16:creationId xmlns:a16="http://schemas.microsoft.com/office/drawing/2014/main" id="{359EEC52-C5F9-4908-9B51-864FC2A82D01}"/>
                </a:ext>
              </a:extLst>
            </p:cNvPr>
            <p:cNvGrpSpPr/>
            <p:nvPr/>
          </p:nvGrpSpPr>
          <p:grpSpPr>
            <a:xfrm>
              <a:off x="2426180" y="3537682"/>
              <a:ext cx="202720" cy="202720"/>
              <a:chOff x="2407326" y="3632200"/>
              <a:chExt cx="240428" cy="240428"/>
            </a:xfrm>
          </p:grpSpPr>
          <p:sp>
            <p:nvSpPr>
              <p:cNvPr id="41" name="iSḻîḋé">
                <a:extLst>
                  <a:ext uri="{FF2B5EF4-FFF2-40B4-BE49-F238E27FC236}">
                    <a16:creationId xmlns:a16="http://schemas.microsoft.com/office/drawing/2014/main" id="{FF9E5656-C574-4622-892C-82CC3D25589C}"/>
                  </a:ext>
                </a:extLst>
              </p:cNvPr>
              <p:cNvSpPr/>
              <p:nvPr/>
            </p:nvSpPr>
            <p:spPr>
              <a:xfrm>
                <a:off x="2407326" y="3632200"/>
                <a:ext cx="240428" cy="240428"/>
              </a:xfrm>
              <a:prstGeom prst="ellipse">
                <a:avLst/>
              </a:prstGeom>
              <a:solidFill>
                <a:schemeClr val="accent1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ïsľíḍe">
                <a:extLst>
                  <a:ext uri="{FF2B5EF4-FFF2-40B4-BE49-F238E27FC236}">
                    <a16:creationId xmlns:a16="http://schemas.microsoft.com/office/drawing/2014/main" id="{700FF1BE-5500-406A-BA9D-4A4BF5976A4F}"/>
                  </a:ext>
                </a:extLst>
              </p:cNvPr>
              <p:cNvSpPr/>
              <p:nvPr/>
            </p:nvSpPr>
            <p:spPr>
              <a:xfrm rot="5400000">
                <a:off x="2463604" y="3697297"/>
                <a:ext cx="127872" cy="110234"/>
              </a:xfrm>
              <a:prstGeom prst="triangl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6" name="iŝļidè">
              <a:extLst>
                <a:ext uri="{FF2B5EF4-FFF2-40B4-BE49-F238E27FC236}">
                  <a16:creationId xmlns:a16="http://schemas.microsoft.com/office/drawing/2014/main" id="{E2D459A7-D0D7-47F4-8F5A-33BE58478BD0}"/>
                </a:ext>
              </a:extLst>
            </p:cNvPr>
            <p:cNvSpPr txBox="1"/>
            <p:nvPr/>
          </p:nvSpPr>
          <p:spPr>
            <a:xfrm>
              <a:off x="660400" y="5044027"/>
              <a:ext cx="1573841" cy="432523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/>
              <a:r>
                <a:rPr lang="en-US" altLang="zh-CN" sz="1400" b="1" dirty="0">
                  <a:cs typeface="+mn-ea"/>
                  <a:sym typeface="+mn-lt"/>
                </a:rPr>
                <a:t>Text here</a:t>
              </a:r>
              <a:endParaRPr lang="id-ID" sz="1400" b="1" dirty="0">
                <a:cs typeface="+mn-ea"/>
                <a:sym typeface="+mn-lt"/>
              </a:endParaRPr>
            </a:p>
          </p:txBody>
        </p:sp>
        <p:sp>
          <p:nvSpPr>
            <p:cNvPr id="37" name="íşļîḑé">
              <a:extLst>
                <a:ext uri="{FF2B5EF4-FFF2-40B4-BE49-F238E27FC236}">
                  <a16:creationId xmlns:a16="http://schemas.microsoft.com/office/drawing/2014/main" id="{D07DA1DD-808A-41F8-92F3-B82F3FDA9EDE}"/>
                </a:ext>
              </a:extLst>
            </p:cNvPr>
            <p:cNvSpPr/>
            <p:nvPr/>
          </p:nvSpPr>
          <p:spPr bwMode="auto">
            <a:xfrm>
              <a:off x="2820840" y="5044027"/>
              <a:ext cx="2139347" cy="1093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1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1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endParaRPr lang="en-US" altLang="zh-CN" sz="1100" dirty="0">
                <a:cs typeface="+mn-ea"/>
                <a:sym typeface="+mn-lt"/>
              </a:endParaRPr>
            </a:p>
          </p:txBody>
        </p:sp>
        <p:grpSp>
          <p:nvGrpSpPr>
            <p:cNvPr id="38" name="íṧļidê">
              <a:extLst>
                <a:ext uri="{FF2B5EF4-FFF2-40B4-BE49-F238E27FC236}">
                  <a16:creationId xmlns:a16="http://schemas.microsoft.com/office/drawing/2014/main" id="{E74EB55E-DD45-42EC-9888-9D47651FBE49}"/>
                </a:ext>
              </a:extLst>
            </p:cNvPr>
            <p:cNvGrpSpPr/>
            <p:nvPr/>
          </p:nvGrpSpPr>
          <p:grpSpPr>
            <a:xfrm>
              <a:off x="2426180" y="5158928"/>
              <a:ext cx="202720" cy="202720"/>
              <a:chOff x="2407326" y="3632200"/>
              <a:chExt cx="240428" cy="240428"/>
            </a:xfrm>
          </p:grpSpPr>
          <p:sp>
            <p:nvSpPr>
              <p:cNvPr id="39" name="ïṩľiḑe">
                <a:extLst>
                  <a:ext uri="{FF2B5EF4-FFF2-40B4-BE49-F238E27FC236}">
                    <a16:creationId xmlns:a16="http://schemas.microsoft.com/office/drawing/2014/main" id="{80B7CEBE-7583-4ABF-B81C-052A0F069B0A}"/>
                  </a:ext>
                </a:extLst>
              </p:cNvPr>
              <p:cNvSpPr/>
              <p:nvPr/>
            </p:nvSpPr>
            <p:spPr>
              <a:xfrm>
                <a:off x="2407326" y="3632200"/>
                <a:ext cx="240428" cy="240428"/>
              </a:xfrm>
              <a:prstGeom prst="ellipse">
                <a:avLst/>
              </a:prstGeom>
              <a:solidFill>
                <a:schemeClr val="accent1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iŝľïḓè">
                <a:extLst>
                  <a:ext uri="{FF2B5EF4-FFF2-40B4-BE49-F238E27FC236}">
                    <a16:creationId xmlns:a16="http://schemas.microsoft.com/office/drawing/2014/main" id="{5562F2A4-DB71-4620-8197-2C3D8133F999}"/>
                  </a:ext>
                </a:extLst>
              </p:cNvPr>
              <p:cNvSpPr/>
              <p:nvPr/>
            </p:nvSpPr>
            <p:spPr>
              <a:xfrm rot="5400000">
                <a:off x="2463604" y="3697297"/>
                <a:ext cx="127872" cy="110234"/>
              </a:xfrm>
              <a:prstGeom prst="triangl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479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40620" y="1421532"/>
            <a:ext cx="9685398" cy="4014935"/>
            <a:chOff x="839788" y="1944915"/>
            <a:chExt cx="9685398" cy="4014935"/>
          </a:xfrm>
        </p:grpSpPr>
        <p:sp>
          <p:nvSpPr>
            <p:cNvPr id="8" name="矩形 7"/>
            <p:cNvSpPr/>
            <p:nvPr/>
          </p:nvSpPr>
          <p:spPr>
            <a:xfrm>
              <a:off x="839788" y="1944915"/>
              <a:ext cx="2571069" cy="72571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a</a:t>
              </a:r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31015" y="2046162"/>
              <a:ext cx="6394171" cy="8571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4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  <a:p>
              <a:pPr lvl="0" defTabSz="913765">
                <a:lnSpc>
                  <a:spcPct val="120000"/>
                </a:lnSpc>
                <a:spcBef>
                  <a:spcPct val="0"/>
                </a:spcBef>
                <a:defRPr/>
              </a:pPr>
              <a:endParaRPr lang="zh-CN" altLang="en-US" sz="14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131016" y="2670629"/>
              <a:ext cx="562258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 10"/>
            <p:cNvSpPr/>
            <p:nvPr/>
          </p:nvSpPr>
          <p:spPr>
            <a:xfrm>
              <a:off x="839788" y="3041323"/>
              <a:ext cx="2571069" cy="72571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4131016" y="3767037"/>
              <a:ext cx="562258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/>
            <p:cNvSpPr/>
            <p:nvPr/>
          </p:nvSpPr>
          <p:spPr>
            <a:xfrm>
              <a:off x="839788" y="4137730"/>
              <a:ext cx="2571069" cy="72571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4131016" y="4863444"/>
              <a:ext cx="562258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4"/>
            <p:cNvSpPr/>
            <p:nvPr/>
          </p:nvSpPr>
          <p:spPr>
            <a:xfrm>
              <a:off x="839788" y="5234136"/>
              <a:ext cx="2571069" cy="72571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4131016" y="5959850"/>
              <a:ext cx="562258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矩形 16"/>
            <p:cNvSpPr/>
            <p:nvPr/>
          </p:nvSpPr>
          <p:spPr>
            <a:xfrm>
              <a:off x="1277686" y="2123106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cs typeface="+mn-ea"/>
                  <a:sym typeface="+mn-lt"/>
                </a:rPr>
                <a:t>输入你的标题</a:t>
              </a:r>
              <a:endParaRPr lang="en-US" altLang="zh-CN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277686" y="3219514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cs typeface="+mn-ea"/>
                  <a:sym typeface="+mn-lt"/>
                </a:rPr>
                <a:t>输入你的标题</a:t>
              </a:r>
              <a:endParaRPr lang="en-US" altLang="zh-CN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277686" y="4315921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cs typeface="+mn-ea"/>
                  <a:sym typeface="+mn-lt"/>
                </a:rPr>
                <a:t>输入你的标题</a:t>
              </a:r>
              <a:endParaRPr lang="en-US" altLang="zh-CN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277686" y="5412327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cs typeface="+mn-ea"/>
                  <a:sym typeface="+mn-lt"/>
                </a:rPr>
                <a:t>输入你的标题</a:t>
              </a:r>
              <a:endParaRPr lang="en-US" altLang="zh-CN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131015" y="3142570"/>
              <a:ext cx="6394171" cy="5986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4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4131015" y="4238975"/>
              <a:ext cx="6394171" cy="5986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4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4131015" y="5335380"/>
              <a:ext cx="6394171" cy="5986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4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644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200">
        <p:random/>
      </p:transition>
    </mc:Choice>
    <mc:Fallback xmlns="">
      <p:transition spd="slow" advTm="42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AF23E851-A426-411D-96F6-5C5C97F06496}"/>
              </a:ext>
            </a:extLst>
          </p:cNvPr>
          <p:cNvSpPr/>
          <p:nvPr/>
        </p:nvSpPr>
        <p:spPr>
          <a:xfrm>
            <a:off x="1856509" y="1728612"/>
            <a:ext cx="4525818" cy="1448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50000"/>
              </a:lnSpc>
              <a:spcBef>
                <a:spcPct val="0"/>
              </a:spcBef>
              <a:defRPr/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B42A9AD-4499-44FD-8AEE-E6DA243B3659}"/>
              </a:ext>
            </a:extLst>
          </p:cNvPr>
          <p:cNvSpPr/>
          <p:nvPr/>
        </p:nvSpPr>
        <p:spPr>
          <a:xfrm>
            <a:off x="715817" y="3894539"/>
            <a:ext cx="5869709" cy="1171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50000"/>
              </a:lnSpc>
              <a:spcBef>
                <a:spcPct val="0"/>
              </a:spcBef>
              <a:defRPr/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9A65063-469A-46C4-9C0F-DB1734E9D297}"/>
              </a:ext>
            </a:extLst>
          </p:cNvPr>
          <p:cNvSpPr/>
          <p:nvPr/>
        </p:nvSpPr>
        <p:spPr>
          <a:xfrm>
            <a:off x="997527" y="1847273"/>
            <a:ext cx="655782" cy="6650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96ECC91-C002-4475-9F4C-7439A540DD8C}"/>
              </a:ext>
            </a:extLst>
          </p:cNvPr>
          <p:cNvSpPr/>
          <p:nvPr/>
        </p:nvSpPr>
        <p:spPr>
          <a:xfrm>
            <a:off x="6585752" y="1651713"/>
            <a:ext cx="4890431" cy="35545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87A6F52-8D49-4AAC-9F92-E7DA9FB789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853" y="1772976"/>
            <a:ext cx="4607978" cy="31526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4eaaccf3-5a33-42af-8aa6-148aec60d19d" descr="ihoAAB+LCAAAAAAABADll01z2jAQhv+L2t6YjC0bSHyDpG6ZfiRTmPbQ4aDaAqu1ZcYWmTQM/z0yWEYyhsinVma4wGrXet/Vome8AW/Z3xUGHpgmKGN3BC0zlEwYTkAPTELg0XUc98CY0JDQ5YcsXa9y4P3cVGXyyg/Cou8oXuOilhJGULz/6R3li7QvhJJknZRp1pXFQ+hJCtnWPkjCMMZy2oQynD1WO9hFbPd9yjK+gZ9mCWJ8w421fQfKJeD14ZW1LYpD/MSLemC2lyX0lPKKBjT6LBYKmw9pzkhKDxUPiPcNc0kNZmtFh1QuC2eMBCgexWRJE0wLxdwAZkHEVz+mGXlOKVPXP+MF44ufMF6V7ZuSZ77dAsU5Fk2I0Ap/5dsIb7uAzcu+4Rgx8qhkKDEbbCtXVVLRjHpaT3nyvOrloTfcKZestHjbO9meGX5i7RpaVMjdbDr6U2Z2cooHyNJLCU265w3Kq6m/TeM0e33qRdrR+v1iQQI8i3CCRc6MUDaiIRcdipEfZ2QZMYrzvAzc//qNAyaVef0ia51H/JlvfB8Orge+D4Q9a9s0+mJD3dGv5euc065EPijuN8dsFAS8zaXyvaFd/MinkH/uKMco+FOfSe42SOnRgAoHyjHvg2fG85/5hq1G2Axz/VcPtXbZ6Bk8+yf9z9E0GMpogheGJqiDJqiHJqhcA9BcNMEuoWmgoMl+PxrfwUY0wS6iqT6TEpqgcbd3CzSZZ64lmnQNmowm90ZGk3NhaHJ00OTooclRrgHHXDQ5XULTUEHTwO7fnHhrcrqIpvpMSmhyjLu9W6DJPHMt0aRr0GQ0DR0ZTe6FocnVQZOrhyZXuQZcc9HkdglN1wqafH98a1mNaHK7hqajMTTjjm4BIPPMtQSQrsE5/7wA2bU944oaAAA=">
            <a:extLst>
              <a:ext uri="{FF2B5EF4-FFF2-40B4-BE49-F238E27FC236}">
                <a16:creationId xmlns:a16="http://schemas.microsoft.com/office/drawing/2014/main" id="{D56D4579-1A78-4038-B896-4DCFA492FDCD}"/>
              </a:ext>
            </a:extLst>
          </p:cNvPr>
          <p:cNvGrpSpPr>
            <a:grpSpLocks noChangeAspect="1"/>
          </p:cNvGrpSpPr>
          <p:nvPr/>
        </p:nvGrpSpPr>
        <p:grpSpPr>
          <a:xfrm>
            <a:off x="1526958" y="1479093"/>
            <a:ext cx="9255829" cy="4152959"/>
            <a:chOff x="2279695" y="1613658"/>
            <a:chExt cx="8019719" cy="3598334"/>
          </a:xfrm>
        </p:grpSpPr>
        <p:sp>
          <p:nvSpPr>
            <p:cNvPr id="3" name="RelativeShape1">
              <a:extLst>
                <a:ext uri="{FF2B5EF4-FFF2-40B4-BE49-F238E27FC236}">
                  <a16:creationId xmlns:a16="http://schemas.microsoft.com/office/drawing/2014/main" id="{4F4BAEAF-73FC-46C7-80B9-5201253EBCA1}"/>
                </a:ext>
              </a:extLst>
            </p:cNvPr>
            <p:cNvSpPr/>
            <p:nvPr/>
          </p:nvSpPr>
          <p:spPr>
            <a:xfrm>
              <a:off x="5161999" y="2407870"/>
              <a:ext cx="4237187" cy="363894"/>
            </a:xfrm>
            <a:prstGeom prst="hexagon">
              <a:avLst/>
            </a:prstGeom>
            <a:solidFill>
              <a:schemeClr val="accent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" name="ValueShape1">
              <a:extLst>
                <a:ext uri="{FF2B5EF4-FFF2-40B4-BE49-F238E27FC236}">
                  <a16:creationId xmlns:a16="http://schemas.microsoft.com/office/drawing/2014/main" id="{5F97311E-2149-489F-8060-8942A17D3075}"/>
                </a:ext>
              </a:extLst>
            </p:cNvPr>
            <p:cNvSpPr/>
            <p:nvPr/>
          </p:nvSpPr>
          <p:spPr>
            <a:xfrm>
              <a:off x="5161999" y="2407870"/>
              <a:ext cx="2203337" cy="363894"/>
            </a:xfrm>
            <a:prstGeom prst="hexagon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RelativeShape2">
              <a:extLst>
                <a:ext uri="{FF2B5EF4-FFF2-40B4-BE49-F238E27FC236}">
                  <a16:creationId xmlns:a16="http://schemas.microsoft.com/office/drawing/2014/main" id="{ED579C5D-334A-4F36-8B0F-59360CAF1360}"/>
                </a:ext>
              </a:extLst>
            </p:cNvPr>
            <p:cNvSpPr/>
            <p:nvPr/>
          </p:nvSpPr>
          <p:spPr>
            <a:xfrm>
              <a:off x="5161998" y="3118494"/>
              <a:ext cx="4237187" cy="363894"/>
            </a:xfrm>
            <a:prstGeom prst="hexagon">
              <a:avLst/>
            </a:prstGeom>
            <a:solidFill>
              <a:schemeClr val="accent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ValueShape2">
              <a:extLst>
                <a:ext uri="{FF2B5EF4-FFF2-40B4-BE49-F238E27FC236}">
                  <a16:creationId xmlns:a16="http://schemas.microsoft.com/office/drawing/2014/main" id="{A4528389-B7F9-4C84-9945-908636FF8986}"/>
                </a:ext>
              </a:extLst>
            </p:cNvPr>
            <p:cNvSpPr/>
            <p:nvPr/>
          </p:nvSpPr>
          <p:spPr>
            <a:xfrm>
              <a:off x="5161998" y="3118494"/>
              <a:ext cx="2838915" cy="363894"/>
            </a:xfrm>
            <a:prstGeom prst="hexagon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RelativeShape3">
              <a:extLst>
                <a:ext uri="{FF2B5EF4-FFF2-40B4-BE49-F238E27FC236}">
                  <a16:creationId xmlns:a16="http://schemas.microsoft.com/office/drawing/2014/main" id="{07536C72-B071-44D8-B26C-649AE91480F2}"/>
                </a:ext>
              </a:extLst>
            </p:cNvPr>
            <p:cNvSpPr/>
            <p:nvPr/>
          </p:nvSpPr>
          <p:spPr>
            <a:xfrm>
              <a:off x="5161997" y="3809640"/>
              <a:ext cx="4237187" cy="363894"/>
            </a:xfrm>
            <a:prstGeom prst="hexagon">
              <a:avLst/>
            </a:prstGeom>
            <a:solidFill>
              <a:schemeClr val="accent3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ValueShape3">
              <a:extLst>
                <a:ext uri="{FF2B5EF4-FFF2-40B4-BE49-F238E27FC236}">
                  <a16:creationId xmlns:a16="http://schemas.microsoft.com/office/drawing/2014/main" id="{6B2158C3-7F3F-454F-B9BA-B7EF42E44489}"/>
                </a:ext>
              </a:extLst>
            </p:cNvPr>
            <p:cNvSpPr/>
            <p:nvPr/>
          </p:nvSpPr>
          <p:spPr>
            <a:xfrm>
              <a:off x="5161997" y="3809640"/>
              <a:ext cx="2076222" cy="363894"/>
            </a:xfrm>
            <a:prstGeom prst="hexagon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RelativeShape4">
              <a:extLst>
                <a:ext uri="{FF2B5EF4-FFF2-40B4-BE49-F238E27FC236}">
                  <a16:creationId xmlns:a16="http://schemas.microsoft.com/office/drawing/2014/main" id="{70ED8449-03C6-4886-A3B7-BF216089980B}"/>
                </a:ext>
              </a:extLst>
            </p:cNvPr>
            <p:cNvSpPr/>
            <p:nvPr/>
          </p:nvSpPr>
          <p:spPr>
            <a:xfrm>
              <a:off x="5161997" y="4484513"/>
              <a:ext cx="4237187" cy="363894"/>
            </a:xfrm>
            <a:prstGeom prst="hexagon">
              <a:avLst/>
            </a:prstGeom>
            <a:solidFill>
              <a:schemeClr val="accent4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ValueShape4">
              <a:extLst>
                <a:ext uri="{FF2B5EF4-FFF2-40B4-BE49-F238E27FC236}">
                  <a16:creationId xmlns:a16="http://schemas.microsoft.com/office/drawing/2014/main" id="{6298281B-3062-4642-90FE-0A9005333081}"/>
                </a:ext>
              </a:extLst>
            </p:cNvPr>
            <p:cNvSpPr/>
            <p:nvPr/>
          </p:nvSpPr>
          <p:spPr>
            <a:xfrm>
              <a:off x="5161997" y="4484513"/>
              <a:ext cx="3093147" cy="363894"/>
            </a:xfrm>
            <a:prstGeom prst="hexagon">
              <a:avLst/>
            </a:prstGeom>
            <a:solidFill>
              <a:schemeClr val="accent4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ValueBack1">
              <a:extLst>
                <a:ext uri="{FF2B5EF4-FFF2-40B4-BE49-F238E27FC236}">
                  <a16:creationId xmlns:a16="http://schemas.microsoft.com/office/drawing/2014/main" id="{4F1CA92F-E941-42B3-9609-74E25C937DD2}"/>
                </a:ext>
              </a:extLst>
            </p:cNvPr>
            <p:cNvSpPr/>
            <p:nvPr/>
          </p:nvSpPr>
          <p:spPr bwMode="auto">
            <a:xfrm>
              <a:off x="2490391" y="2157709"/>
              <a:ext cx="2195502" cy="751173"/>
            </a:xfrm>
            <a:custGeom>
              <a:avLst/>
              <a:gdLst>
                <a:gd name="T0" fmla="*/ 335 w 344"/>
                <a:gd name="T1" fmla="*/ 81 h 118"/>
                <a:gd name="T2" fmla="*/ 181 w 344"/>
                <a:gd name="T3" fmla="*/ 32 h 118"/>
                <a:gd name="T4" fmla="*/ 158 w 344"/>
                <a:gd name="T5" fmla="*/ 32 h 118"/>
                <a:gd name="T6" fmla="*/ 4 w 344"/>
                <a:gd name="T7" fmla="*/ 81 h 118"/>
                <a:gd name="T8" fmla="*/ 0 w 344"/>
                <a:gd name="T9" fmla="*/ 91 h 118"/>
                <a:gd name="T10" fmla="*/ 344 w 344"/>
                <a:gd name="T11" fmla="*/ 118 h 118"/>
                <a:gd name="T12" fmla="*/ 335 w 344"/>
                <a:gd name="T13" fmla="*/ 8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4" h="118">
                  <a:moveTo>
                    <a:pt x="335" y="81"/>
                  </a:moveTo>
                  <a:cubicBezTo>
                    <a:pt x="312" y="25"/>
                    <a:pt x="247" y="0"/>
                    <a:pt x="181" y="32"/>
                  </a:cubicBezTo>
                  <a:cubicBezTo>
                    <a:pt x="174" y="36"/>
                    <a:pt x="165" y="36"/>
                    <a:pt x="158" y="32"/>
                  </a:cubicBezTo>
                  <a:cubicBezTo>
                    <a:pt x="92" y="0"/>
                    <a:pt x="27" y="25"/>
                    <a:pt x="4" y="81"/>
                  </a:cubicBezTo>
                  <a:cubicBezTo>
                    <a:pt x="2" y="84"/>
                    <a:pt x="1" y="88"/>
                    <a:pt x="0" y="91"/>
                  </a:cubicBezTo>
                  <a:cubicBezTo>
                    <a:pt x="344" y="118"/>
                    <a:pt x="344" y="118"/>
                    <a:pt x="344" y="118"/>
                  </a:cubicBezTo>
                  <a:cubicBezTo>
                    <a:pt x="343" y="104"/>
                    <a:pt x="340" y="92"/>
                    <a:pt x="335" y="81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ValueBack2">
              <a:extLst>
                <a:ext uri="{FF2B5EF4-FFF2-40B4-BE49-F238E27FC236}">
                  <a16:creationId xmlns:a16="http://schemas.microsoft.com/office/drawing/2014/main" id="{1AB40268-BE73-40FB-A1AA-ED42FC66C3AF}"/>
                </a:ext>
              </a:extLst>
            </p:cNvPr>
            <p:cNvSpPr/>
            <p:nvPr/>
          </p:nvSpPr>
          <p:spPr bwMode="auto">
            <a:xfrm>
              <a:off x="2279695" y="2762312"/>
              <a:ext cx="2274895" cy="690102"/>
            </a:xfrm>
            <a:custGeom>
              <a:avLst/>
              <a:gdLst>
                <a:gd name="T0" fmla="*/ 353 w 356"/>
                <a:gd name="T1" fmla="*/ 27 h 108"/>
                <a:gd name="T2" fmla="*/ 9 w 356"/>
                <a:gd name="T3" fmla="*/ 0 h 108"/>
                <a:gd name="T4" fmla="*/ 6 w 356"/>
                <a:gd name="T5" fmla="*/ 108 h 108"/>
                <a:gd name="T6" fmla="*/ 352 w 356"/>
                <a:gd name="T7" fmla="*/ 99 h 108"/>
                <a:gd name="T8" fmla="*/ 353 w 356"/>
                <a:gd name="T9" fmla="*/ 27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6" h="108">
                  <a:moveTo>
                    <a:pt x="353" y="27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28"/>
                    <a:pt x="0" y="68"/>
                    <a:pt x="6" y="108"/>
                  </a:cubicBezTo>
                  <a:cubicBezTo>
                    <a:pt x="352" y="99"/>
                    <a:pt x="352" y="99"/>
                    <a:pt x="352" y="99"/>
                  </a:cubicBezTo>
                  <a:cubicBezTo>
                    <a:pt x="356" y="74"/>
                    <a:pt x="356" y="49"/>
                    <a:pt x="353" y="27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ValueBack3">
              <a:extLst>
                <a:ext uri="{FF2B5EF4-FFF2-40B4-BE49-F238E27FC236}">
                  <a16:creationId xmlns:a16="http://schemas.microsoft.com/office/drawing/2014/main" id="{C69B8CBD-2DB0-40B5-96FE-A7BF60BB156F}"/>
                </a:ext>
              </a:extLst>
            </p:cNvPr>
            <p:cNvSpPr/>
            <p:nvPr/>
          </p:nvSpPr>
          <p:spPr bwMode="auto">
            <a:xfrm>
              <a:off x="2572836" y="3418824"/>
              <a:ext cx="2210769" cy="766442"/>
            </a:xfrm>
            <a:custGeom>
              <a:avLst/>
              <a:gdLst>
                <a:gd name="T0" fmla="*/ 0 w 346"/>
                <a:gd name="T1" fmla="*/ 9 h 120"/>
                <a:gd name="T2" fmla="*/ 17 w 346"/>
                <a:gd name="T3" fmla="*/ 67 h 120"/>
                <a:gd name="T4" fmla="*/ 297 w 346"/>
                <a:gd name="T5" fmla="*/ 120 h 120"/>
                <a:gd name="T6" fmla="*/ 346 w 346"/>
                <a:gd name="T7" fmla="*/ 0 h 120"/>
                <a:gd name="T8" fmla="*/ 0 w 346"/>
                <a:gd name="T9" fmla="*/ 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" h="120">
                  <a:moveTo>
                    <a:pt x="0" y="9"/>
                  </a:moveTo>
                  <a:cubicBezTo>
                    <a:pt x="4" y="29"/>
                    <a:pt x="10" y="49"/>
                    <a:pt x="17" y="67"/>
                  </a:cubicBezTo>
                  <a:cubicBezTo>
                    <a:pt x="297" y="120"/>
                    <a:pt x="297" y="120"/>
                    <a:pt x="297" y="120"/>
                  </a:cubicBezTo>
                  <a:cubicBezTo>
                    <a:pt x="323" y="90"/>
                    <a:pt x="339" y="45"/>
                    <a:pt x="346" y="0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ValueBack4">
              <a:extLst>
                <a:ext uri="{FF2B5EF4-FFF2-40B4-BE49-F238E27FC236}">
                  <a16:creationId xmlns:a16="http://schemas.microsoft.com/office/drawing/2014/main" id="{BD9FC989-B779-47B6-A5F8-82E8BF3AC7FC}"/>
                </a:ext>
              </a:extLst>
            </p:cNvPr>
            <p:cNvSpPr/>
            <p:nvPr/>
          </p:nvSpPr>
          <p:spPr bwMode="auto">
            <a:xfrm>
              <a:off x="2478177" y="3846320"/>
              <a:ext cx="1786327" cy="638193"/>
            </a:xfrm>
            <a:custGeom>
              <a:avLst/>
              <a:gdLst>
                <a:gd name="T0" fmla="*/ 129 w 280"/>
                <a:gd name="T1" fmla="*/ 87 h 100"/>
                <a:gd name="T2" fmla="*/ 155 w 280"/>
                <a:gd name="T3" fmla="*/ 84 h 100"/>
                <a:gd name="T4" fmla="*/ 182 w 280"/>
                <a:gd name="T5" fmla="*/ 87 h 100"/>
                <a:gd name="T6" fmla="*/ 280 w 280"/>
                <a:gd name="T7" fmla="*/ 53 h 100"/>
                <a:gd name="T8" fmla="*/ 0 w 280"/>
                <a:gd name="T9" fmla="*/ 0 h 100"/>
                <a:gd name="T10" fmla="*/ 129 w 280"/>
                <a:gd name="T11" fmla="*/ 8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00">
                  <a:moveTo>
                    <a:pt x="129" y="87"/>
                  </a:moveTo>
                  <a:cubicBezTo>
                    <a:pt x="137" y="85"/>
                    <a:pt x="146" y="84"/>
                    <a:pt x="155" y="84"/>
                  </a:cubicBezTo>
                  <a:cubicBezTo>
                    <a:pt x="165" y="84"/>
                    <a:pt x="174" y="85"/>
                    <a:pt x="182" y="87"/>
                  </a:cubicBezTo>
                  <a:cubicBezTo>
                    <a:pt x="223" y="96"/>
                    <a:pt x="256" y="80"/>
                    <a:pt x="28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3" y="57"/>
                    <a:pt x="66" y="100"/>
                    <a:pt x="129" y="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ValueText1">
              <a:extLst>
                <a:ext uri="{FF2B5EF4-FFF2-40B4-BE49-F238E27FC236}">
                  <a16:creationId xmlns:a16="http://schemas.microsoft.com/office/drawing/2014/main" id="{17A62076-A7C9-4D54-A63B-C3D2DEAAB0F3}"/>
                </a:ext>
              </a:extLst>
            </p:cNvPr>
            <p:cNvSpPr txBox="1"/>
            <p:nvPr/>
          </p:nvSpPr>
          <p:spPr>
            <a:xfrm>
              <a:off x="9574609" y="2393288"/>
              <a:ext cx="724805" cy="363894"/>
            </a:xfrm>
            <a:prstGeom prst="rect">
              <a:avLst/>
            </a:prstGeom>
            <a:noFill/>
          </p:spPr>
          <p:txBody>
            <a:bodyPr wrap="square" lIns="0" tIns="0" rIns="0" bIns="0" numCol="1" anchor="ctr" anchorCtr="1">
              <a:prstTxWarp prst="textPlain">
                <a:avLst/>
              </a:prstTxWarp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52%</a:t>
              </a:r>
            </a:p>
          </p:txBody>
        </p:sp>
        <p:sp>
          <p:nvSpPr>
            <p:cNvPr id="16" name="ValueText2">
              <a:extLst>
                <a:ext uri="{FF2B5EF4-FFF2-40B4-BE49-F238E27FC236}">
                  <a16:creationId xmlns:a16="http://schemas.microsoft.com/office/drawing/2014/main" id="{0048AC6B-BCE2-4F41-B01C-F598E8275CFC}"/>
                </a:ext>
              </a:extLst>
            </p:cNvPr>
            <p:cNvSpPr txBox="1"/>
            <p:nvPr/>
          </p:nvSpPr>
          <p:spPr>
            <a:xfrm>
              <a:off x="9574608" y="3118494"/>
              <a:ext cx="724805" cy="363894"/>
            </a:xfrm>
            <a:prstGeom prst="rect">
              <a:avLst/>
            </a:prstGeom>
            <a:noFill/>
          </p:spPr>
          <p:txBody>
            <a:bodyPr wrap="square" lIns="0" tIns="0" rIns="0" bIns="0" numCol="1" anchor="ctr" anchorCtr="1">
              <a:prstTxWarp prst="textPlain">
                <a:avLst/>
              </a:prstTxWarp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67%</a:t>
              </a:r>
            </a:p>
          </p:txBody>
        </p:sp>
        <p:sp>
          <p:nvSpPr>
            <p:cNvPr id="17" name="ValueText3">
              <a:extLst>
                <a:ext uri="{FF2B5EF4-FFF2-40B4-BE49-F238E27FC236}">
                  <a16:creationId xmlns:a16="http://schemas.microsoft.com/office/drawing/2014/main" id="{156E8D53-DD12-440D-A7D2-6F9DA8A599F8}"/>
                </a:ext>
              </a:extLst>
            </p:cNvPr>
            <p:cNvSpPr txBox="1"/>
            <p:nvPr/>
          </p:nvSpPr>
          <p:spPr>
            <a:xfrm>
              <a:off x="9574607" y="3801522"/>
              <a:ext cx="724805" cy="363894"/>
            </a:xfrm>
            <a:prstGeom prst="rect">
              <a:avLst/>
            </a:prstGeom>
            <a:noFill/>
          </p:spPr>
          <p:txBody>
            <a:bodyPr wrap="square" lIns="0" tIns="0" rIns="0" bIns="0" numCol="1" anchor="ctr" anchorCtr="1">
              <a:prstTxWarp prst="textPlain">
                <a:avLst/>
              </a:prstTxWarp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49%</a:t>
              </a:r>
            </a:p>
          </p:txBody>
        </p:sp>
        <p:sp>
          <p:nvSpPr>
            <p:cNvPr id="18" name="ValueText4">
              <a:extLst>
                <a:ext uri="{FF2B5EF4-FFF2-40B4-BE49-F238E27FC236}">
                  <a16:creationId xmlns:a16="http://schemas.microsoft.com/office/drawing/2014/main" id="{3EB8C1AC-B0C3-4F23-9EB0-1DA7E97DFC2B}"/>
                </a:ext>
              </a:extLst>
            </p:cNvPr>
            <p:cNvSpPr txBox="1"/>
            <p:nvPr/>
          </p:nvSpPr>
          <p:spPr>
            <a:xfrm>
              <a:off x="9574606" y="4484513"/>
              <a:ext cx="724805" cy="363894"/>
            </a:xfrm>
            <a:prstGeom prst="rect">
              <a:avLst/>
            </a:prstGeom>
            <a:noFill/>
          </p:spPr>
          <p:txBody>
            <a:bodyPr wrap="square" lIns="0" tIns="0" rIns="0" bIns="0" numCol="1" anchor="ctr" anchorCtr="1">
              <a:prstTxWarp prst="textPlain">
                <a:avLst/>
              </a:prstTxWarp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73%</a:t>
              </a:r>
            </a:p>
          </p:txBody>
        </p:sp>
        <p:sp>
          <p:nvSpPr>
            <p:cNvPr id="19" name="ExtraShape">
              <a:extLst>
                <a:ext uri="{FF2B5EF4-FFF2-40B4-BE49-F238E27FC236}">
                  <a16:creationId xmlns:a16="http://schemas.microsoft.com/office/drawing/2014/main" id="{C608EEB7-1E7A-4B4A-BA06-DDE0B1CD40FE}"/>
                </a:ext>
              </a:extLst>
            </p:cNvPr>
            <p:cNvSpPr/>
            <p:nvPr/>
          </p:nvSpPr>
          <p:spPr bwMode="auto">
            <a:xfrm>
              <a:off x="3391186" y="1613658"/>
              <a:ext cx="1085164" cy="1017350"/>
            </a:xfrm>
            <a:custGeom>
              <a:avLst/>
              <a:gdLst>
                <a:gd name="connsiteX0" fmla="*/ 923798 w 1085164"/>
                <a:gd name="connsiteY0" fmla="*/ 1294 h 1017350"/>
                <a:gd name="connsiteX1" fmla="*/ 1084270 w 1085164"/>
                <a:gd name="connsiteY1" fmla="*/ 2347 h 1017350"/>
                <a:gd name="connsiteX2" fmla="*/ 363332 w 1085164"/>
                <a:gd name="connsiteY2" fmla="*/ 579532 h 1017350"/>
                <a:gd name="connsiteX3" fmla="*/ 252725 w 1085164"/>
                <a:gd name="connsiteY3" fmla="*/ 568395 h 1017350"/>
                <a:gd name="connsiteX4" fmla="*/ 250419 w 1085164"/>
                <a:gd name="connsiteY4" fmla="*/ 663908 h 1017350"/>
                <a:gd name="connsiteX5" fmla="*/ 158909 w 1085164"/>
                <a:gd name="connsiteY5" fmla="*/ 1017350 h 1017350"/>
                <a:gd name="connsiteX6" fmla="*/ 108058 w 1085164"/>
                <a:gd name="connsiteY6" fmla="*/ 998207 h 1017350"/>
                <a:gd name="connsiteX7" fmla="*/ 0 w 1085164"/>
                <a:gd name="connsiteY7" fmla="*/ 47419 h 1017350"/>
                <a:gd name="connsiteX8" fmla="*/ 209760 w 1085164"/>
                <a:gd name="connsiteY8" fmla="*/ 111230 h 1017350"/>
                <a:gd name="connsiteX9" fmla="*/ 236675 w 1085164"/>
                <a:gd name="connsiteY9" fmla="*/ 300370 h 1017350"/>
                <a:gd name="connsiteX10" fmla="*/ 242615 w 1085164"/>
                <a:gd name="connsiteY10" fmla="*/ 361403 h 1017350"/>
                <a:gd name="connsiteX11" fmla="*/ 262632 w 1085164"/>
                <a:gd name="connsiteY11" fmla="*/ 320407 h 1017350"/>
                <a:gd name="connsiteX12" fmla="*/ 923798 w 1085164"/>
                <a:gd name="connsiteY12" fmla="*/ 1294 h 1017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5164" h="1017350">
                  <a:moveTo>
                    <a:pt x="923798" y="1294"/>
                  </a:moveTo>
                  <a:cubicBezTo>
                    <a:pt x="973779" y="-688"/>
                    <a:pt x="1027191" y="-439"/>
                    <a:pt x="1084270" y="2347"/>
                  </a:cubicBezTo>
                  <a:cubicBezTo>
                    <a:pt x="1084270" y="2347"/>
                    <a:pt x="1140402" y="618011"/>
                    <a:pt x="363332" y="579532"/>
                  </a:cubicBezTo>
                  <a:lnTo>
                    <a:pt x="252725" y="568395"/>
                  </a:lnTo>
                  <a:lnTo>
                    <a:pt x="250419" y="663908"/>
                  </a:lnTo>
                  <a:cubicBezTo>
                    <a:pt x="242039" y="790022"/>
                    <a:pt x="216117" y="914454"/>
                    <a:pt x="158909" y="1017350"/>
                  </a:cubicBezTo>
                  <a:cubicBezTo>
                    <a:pt x="139840" y="1010969"/>
                    <a:pt x="127127" y="1004588"/>
                    <a:pt x="108058" y="998207"/>
                  </a:cubicBezTo>
                  <a:cubicBezTo>
                    <a:pt x="241542" y="717437"/>
                    <a:pt x="127127" y="328188"/>
                    <a:pt x="0" y="47419"/>
                  </a:cubicBezTo>
                  <a:cubicBezTo>
                    <a:pt x="38138" y="21894"/>
                    <a:pt x="171622" y="60181"/>
                    <a:pt x="209760" y="111230"/>
                  </a:cubicBezTo>
                  <a:cubicBezTo>
                    <a:pt x="217706" y="162279"/>
                    <a:pt x="228035" y="227287"/>
                    <a:pt x="236675" y="300370"/>
                  </a:cubicBezTo>
                  <a:lnTo>
                    <a:pt x="242615" y="361403"/>
                  </a:lnTo>
                  <a:lnTo>
                    <a:pt x="262632" y="320407"/>
                  </a:lnTo>
                  <a:cubicBezTo>
                    <a:pt x="343748" y="175795"/>
                    <a:pt x="523955" y="17152"/>
                    <a:pt x="923798" y="1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CustomText">
              <a:extLst>
                <a:ext uri="{FF2B5EF4-FFF2-40B4-BE49-F238E27FC236}">
                  <a16:creationId xmlns:a16="http://schemas.microsoft.com/office/drawing/2014/main" id="{2A0E7384-D09A-4D6B-A6F5-6FA40996D6E0}"/>
                </a:ext>
              </a:extLst>
            </p:cNvPr>
            <p:cNvSpPr/>
            <p:nvPr/>
          </p:nvSpPr>
          <p:spPr>
            <a:xfrm flipH="1">
              <a:off x="2421954" y="4579172"/>
              <a:ext cx="2049087" cy="400280"/>
            </a:xfrm>
            <a:prstGeom prst="rect">
              <a:avLst/>
            </a:prstGeom>
            <a:noFill/>
          </p:spPr>
          <p:txBody>
            <a:bodyPr wrap="square" lIns="90000" tIns="46800" rIns="90000" bIns="46800" anchor="ctr">
              <a:normAutofit fontScale="85000" lnSpcReduction="200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strike="noStrike" kern="1200" cap="none" spc="0" normalizeH="0" baseline="0" noProof="0" dirty="0">
                  <a:solidFill>
                    <a:schemeClr val="tx2"/>
                  </a:solidFill>
                  <a:effectLst/>
                  <a:uLnTx/>
                  <a:uFillTx/>
                  <a:cs typeface="+mn-ea"/>
                  <a:sym typeface="+mn-lt"/>
                </a:rPr>
                <a:t>TEXT HERE</a:t>
              </a:r>
            </a:p>
          </p:txBody>
        </p:sp>
        <p:sp>
          <p:nvSpPr>
            <p:cNvPr id="21" name="CustomText1">
              <a:extLst>
                <a:ext uri="{FF2B5EF4-FFF2-40B4-BE49-F238E27FC236}">
                  <a16:creationId xmlns:a16="http://schemas.microsoft.com/office/drawing/2014/main" id="{222F14AB-D5DB-4BAB-B1B6-7DDCB93F1294}"/>
                </a:ext>
              </a:extLst>
            </p:cNvPr>
            <p:cNvSpPr/>
            <p:nvPr/>
          </p:nvSpPr>
          <p:spPr>
            <a:xfrm flipH="1">
              <a:off x="2421953" y="4904871"/>
              <a:ext cx="2049088" cy="307121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 lnSpcReduction="100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cs typeface="+mn-ea"/>
                  <a:sym typeface="+mn-lt"/>
                </a:rPr>
                <a:t>Supporting text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999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67508648-5364-487F-8408-1F68FB395E21}"/>
              </a:ext>
            </a:extLst>
          </p:cNvPr>
          <p:cNvSpPr/>
          <p:nvPr/>
        </p:nvSpPr>
        <p:spPr>
          <a:xfrm>
            <a:off x="7501631" y="0"/>
            <a:ext cx="4690369" cy="6858000"/>
          </a:xfrm>
          <a:prstGeom prst="rect">
            <a:avLst/>
          </a:prstGeom>
          <a:solidFill>
            <a:srgbClr val="91EC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4E9A142-7735-43F5-A351-4D6F5C1612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5539" y="-1155541"/>
            <a:ext cx="6859553" cy="9170633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C9A777C-A758-4F6F-AC5C-73158A613096}"/>
              </a:ext>
            </a:extLst>
          </p:cNvPr>
          <p:cNvSpPr/>
          <p:nvPr/>
        </p:nvSpPr>
        <p:spPr>
          <a:xfrm>
            <a:off x="265176" y="566928"/>
            <a:ext cx="11603736" cy="5749868"/>
          </a:xfrm>
          <a:prstGeom prst="roundRect">
            <a:avLst>
              <a:gd name="adj" fmla="val 6447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D196D65-89C4-4A9F-A111-28AE1FDF6935}"/>
              </a:ext>
            </a:extLst>
          </p:cNvPr>
          <p:cNvSpPr/>
          <p:nvPr/>
        </p:nvSpPr>
        <p:spPr>
          <a:xfrm>
            <a:off x="2798618" y="-988291"/>
            <a:ext cx="5892800" cy="988291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819F55EE-4DD4-4AD6-A3EF-810F8C747038}"/>
              </a:ext>
            </a:extLst>
          </p:cNvPr>
          <p:cNvSpPr txBox="1"/>
          <p:nvPr/>
        </p:nvSpPr>
        <p:spPr>
          <a:xfrm>
            <a:off x="1098902" y="2119140"/>
            <a:ext cx="9153270" cy="1107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+mn-lt"/>
              </a:rPr>
              <a:t>THANKS~</a:t>
            </a:r>
            <a:endParaRPr lang="zh-CN" altLang="en-US" sz="6600" spc="600" dirty="0">
              <a:solidFill>
                <a:schemeClr val="tx1">
                  <a:lumMod val="85000"/>
                  <a:lumOff val="15000"/>
                </a:schemeClr>
              </a:solidFill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7" name="圆角矩形 18">
            <a:extLst>
              <a:ext uri="{FF2B5EF4-FFF2-40B4-BE49-F238E27FC236}">
                <a16:creationId xmlns:a16="http://schemas.microsoft.com/office/drawing/2014/main" id="{8526375C-767F-4DFF-BA2D-E8D28AA8F5BE}"/>
              </a:ext>
            </a:extLst>
          </p:cNvPr>
          <p:cNvSpPr/>
          <p:nvPr/>
        </p:nvSpPr>
        <p:spPr>
          <a:xfrm>
            <a:off x="1222954" y="3270486"/>
            <a:ext cx="3088941" cy="331453"/>
          </a:xfrm>
          <a:prstGeom prst="roundRect">
            <a:avLst/>
          </a:prstGeom>
          <a:solidFill>
            <a:srgbClr val="5ABBB4"/>
          </a:solidFill>
          <a:ln w="38100">
            <a:solidFill>
              <a:schemeClr val="bg1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14" dirty="0">
                <a:solidFill>
                  <a:schemeClr val="bg1"/>
                </a:solidFill>
                <a:cs typeface="+mn-ea"/>
                <a:sym typeface="+mn-lt"/>
              </a:rPr>
              <a:t>汇报人：千图网 时间：</a:t>
            </a:r>
            <a:r>
              <a:rPr lang="en-US" altLang="zh-CN" sz="1314" dirty="0">
                <a:solidFill>
                  <a:schemeClr val="bg1"/>
                </a:solidFill>
                <a:cs typeface="+mn-ea"/>
                <a:sym typeface="+mn-lt"/>
              </a:rPr>
              <a:t>2019.xx.xx</a:t>
            </a:r>
            <a:endParaRPr lang="zh-CN" altLang="en-US" sz="1314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TextBox 19">
            <a:extLst>
              <a:ext uri="{FF2B5EF4-FFF2-40B4-BE49-F238E27FC236}">
                <a16:creationId xmlns:a16="http://schemas.microsoft.com/office/drawing/2014/main" id="{EC2BDA35-8C4F-4E35-AC2B-40EB97310E3C}"/>
              </a:ext>
            </a:extLst>
          </p:cNvPr>
          <p:cNvSpPr txBox="1"/>
          <p:nvPr/>
        </p:nvSpPr>
        <p:spPr>
          <a:xfrm>
            <a:off x="1141424" y="3697287"/>
            <a:ext cx="5515468" cy="1284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1" spc="394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您的内容打在这里，或者通过复制您的文本后，在此框中选择粘贴。您的内容打在这里您的内容打在这里您的内容打在这里，或者通过复制您的文本后，在此框中选择粘贴。您的内容打在这里您的内容打在这里</a:t>
            </a:r>
            <a:endParaRPr lang="zh-CN" altLang="en-US" sz="105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05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D065F90-2212-4177-A925-6022AA3802AF}"/>
              </a:ext>
            </a:extLst>
          </p:cNvPr>
          <p:cNvSpPr txBox="1"/>
          <p:nvPr/>
        </p:nvSpPr>
        <p:spPr>
          <a:xfrm>
            <a:off x="1200587" y="1722242"/>
            <a:ext cx="57540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POWERPOINT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29F41C6B-C339-4885-86E5-F9A6D9FA6D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" t="5664" r="1" b="42546"/>
          <a:stretch/>
        </p:blipFill>
        <p:spPr>
          <a:xfrm rot="16200000">
            <a:off x="6296934" y="2500123"/>
            <a:ext cx="5149462" cy="3566294"/>
          </a:xfrm>
          <a:prstGeom prst="rect">
            <a:avLst/>
          </a:prstGeom>
        </p:spPr>
      </p:pic>
      <p:sp>
        <p:nvSpPr>
          <p:cNvPr id="26" name="椭圆 25">
            <a:extLst>
              <a:ext uri="{FF2B5EF4-FFF2-40B4-BE49-F238E27FC236}">
                <a16:creationId xmlns:a16="http://schemas.microsoft.com/office/drawing/2014/main" id="{DD712F83-5C53-40A4-B1BA-7D40502A2FDE}"/>
              </a:ext>
            </a:extLst>
          </p:cNvPr>
          <p:cNvSpPr/>
          <p:nvPr/>
        </p:nvSpPr>
        <p:spPr>
          <a:xfrm>
            <a:off x="5951837" y="18863"/>
            <a:ext cx="1343237" cy="1343237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3E697459-41A1-474F-99D4-8432EE26CC0B}"/>
              </a:ext>
            </a:extLst>
          </p:cNvPr>
          <p:cNvSpPr/>
          <p:nvPr/>
        </p:nvSpPr>
        <p:spPr>
          <a:xfrm>
            <a:off x="6470944" y="240891"/>
            <a:ext cx="904318" cy="90431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4029EEAD-8227-4ACA-A2B9-420DBE6B4432}"/>
              </a:ext>
            </a:extLst>
          </p:cNvPr>
          <p:cNvSpPr/>
          <p:nvPr/>
        </p:nvSpPr>
        <p:spPr>
          <a:xfrm>
            <a:off x="1987119" y="6065278"/>
            <a:ext cx="1127465" cy="1127465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96C82DA8-848B-4EE4-A071-D2107F8FA5BE}"/>
              </a:ext>
            </a:extLst>
          </p:cNvPr>
          <p:cNvSpPr/>
          <p:nvPr/>
        </p:nvSpPr>
        <p:spPr>
          <a:xfrm>
            <a:off x="2103461" y="6218159"/>
            <a:ext cx="917907" cy="91790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E84ECFF5-1D1D-4DFB-9BDA-CCDBDB570B25}"/>
              </a:ext>
            </a:extLst>
          </p:cNvPr>
          <p:cNvSpPr/>
          <p:nvPr/>
        </p:nvSpPr>
        <p:spPr>
          <a:xfrm>
            <a:off x="2279472" y="6427236"/>
            <a:ext cx="542757" cy="54275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F269419-9DF3-464D-8B8E-0CEAD46EE654}"/>
              </a:ext>
            </a:extLst>
          </p:cNvPr>
          <p:cNvSpPr/>
          <p:nvPr/>
        </p:nvSpPr>
        <p:spPr>
          <a:xfrm>
            <a:off x="1819922" y="6858000"/>
            <a:ext cx="1633492" cy="453535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DC91AC54-4067-4B0D-A0B3-8A49C1F53969}"/>
              </a:ext>
            </a:extLst>
          </p:cNvPr>
          <p:cNvSpPr/>
          <p:nvPr/>
        </p:nvSpPr>
        <p:spPr>
          <a:xfrm>
            <a:off x="7144028" y="1036252"/>
            <a:ext cx="4496456" cy="4468468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rgbClr val="5AB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737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prism isInverted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  <p:bldP spid="18" grpId="0"/>
      <p:bldP spid="2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C593282D-1248-4661-A60E-6FE7C9A6503A}"/>
              </a:ext>
            </a:extLst>
          </p:cNvPr>
          <p:cNvSpPr txBox="1">
            <a:spLocks/>
          </p:cNvSpPr>
          <p:nvPr/>
        </p:nvSpPr>
        <p:spPr>
          <a:xfrm>
            <a:off x="2736861" y="1762332"/>
            <a:ext cx="6480477" cy="394211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2102" dirty="0" err="1">
                <a:cs typeface="+mn-ea"/>
                <a:sym typeface="+mn-lt"/>
              </a:rPr>
              <a:t>感谢您支持原创设计事业，支持设计版权产品</a:t>
            </a:r>
            <a:r>
              <a:rPr lang="en-US" sz="2102" dirty="0">
                <a:cs typeface="+mn-ea"/>
                <a:sym typeface="+mn-lt"/>
              </a:rPr>
              <a:t>！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656A81E0-22B0-452C-A93E-345AC4B1A4D5}"/>
              </a:ext>
            </a:extLst>
          </p:cNvPr>
          <p:cNvSpPr txBox="1">
            <a:spLocks/>
          </p:cNvSpPr>
          <p:nvPr/>
        </p:nvSpPr>
        <p:spPr>
          <a:xfrm>
            <a:off x="1248679" y="2484455"/>
            <a:ext cx="9694642" cy="3954613"/>
          </a:xfrm>
          <a:prstGeom prst="rect">
            <a:avLst/>
          </a:prstGeom>
        </p:spPr>
        <p:txBody>
          <a:bodyPr/>
          <a:lstStyle/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感谢您下载千图网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原创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，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金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3、禁止把作品纳入商标或服务标记。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4、禁止用户用下载格式在网上传播作品。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或者作品可以让第三方单独付费或共享免费下载、或通过转移电话服务系统传播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。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B9B87C9-1415-4013-BD92-C0766D96AC3F}"/>
              </a:ext>
            </a:extLst>
          </p:cNvPr>
          <p:cNvSpPr txBox="1">
            <a:spLocks/>
          </p:cNvSpPr>
          <p:nvPr/>
        </p:nvSpPr>
        <p:spPr bwMode="auto">
          <a:xfrm>
            <a:off x="3631101" y="946962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r>
              <a:rPr lang="en-US" sz="4599" dirty="0" err="1">
                <a:cs typeface="+mn-ea"/>
                <a:sym typeface="+mn-lt"/>
              </a:rPr>
              <a:t>版权声明</a:t>
            </a:r>
            <a:endParaRPr lang="en-US" sz="4599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796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2000">
        <p14:reveal/>
      </p:transition>
    </mc:Choice>
    <mc:Fallback xmlns="">
      <p:transition spd="slow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67508648-5364-487F-8408-1F68FB395E21}"/>
              </a:ext>
            </a:extLst>
          </p:cNvPr>
          <p:cNvSpPr/>
          <p:nvPr/>
        </p:nvSpPr>
        <p:spPr>
          <a:xfrm>
            <a:off x="7501631" y="0"/>
            <a:ext cx="4690369" cy="6858000"/>
          </a:xfrm>
          <a:prstGeom prst="rect">
            <a:avLst/>
          </a:prstGeom>
          <a:solidFill>
            <a:srgbClr val="91EC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4E9A142-7735-43F5-A351-4D6F5C1612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5539" y="-1155541"/>
            <a:ext cx="6859553" cy="9170633"/>
          </a:xfrm>
          <a:prstGeom prst="rect">
            <a:avLst/>
          </a:prstGeom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AB530B91-8597-49AE-921A-1E10122105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66"/>
          <a:stretch/>
        </p:blipFill>
        <p:spPr>
          <a:xfrm>
            <a:off x="-2" y="152881"/>
            <a:ext cx="12192002" cy="6717092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C9A777C-A758-4F6F-AC5C-73158A613096}"/>
              </a:ext>
            </a:extLst>
          </p:cNvPr>
          <p:cNvSpPr/>
          <p:nvPr/>
        </p:nvSpPr>
        <p:spPr>
          <a:xfrm>
            <a:off x="468739" y="972219"/>
            <a:ext cx="11034944" cy="47835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D196D65-89C4-4A9F-A111-28AE1FDF6935}"/>
              </a:ext>
            </a:extLst>
          </p:cNvPr>
          <p:cNvSpPr/>
          <p:nvPr/>
        </p:nvSpPr>
        <p:spPr>
          <a:xfrm>
            <a:off x="2798618" y="-988291"/>
            <a:ext cx="5892800" cy="988291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DD712F83-5C53-40A4-B1BA-7D40502A2FDE}"/>
              </a:ext>
            </a:extLst>
          </p:cNvPr>
          <p:cNvSpPr/>
          <p:nvPr/>
        </p:nvSpPr>
        <p:spPr>
          <a:xfrm>
            <a:off x="5951837" y="18863"/>
            <a:ext cx="1343237" cy="1343237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3E697459-41A1-474F-99D4-8432EE26CC0B}"/>
              </a:ext>
            </a:extLst>
          </p:cNvPr>
          <p:cNvSpPr/>
          <p:nvPr/>
        </p:nvSpPr>
        <p:spPr>
          <a:xfrm>
            <a:off x="6470944" y="240891"/>
            <a:ext cx="904318" cy="90431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6A649C5-12E9-4F14-94F2-58B312B45280}"/>
              </a:ext>
            </a:extLst>
          </p:cNvPr>
          <p:cNvGrpSpPr/>
          <p:nvPr/>
        </p:nvGrpSpPr>
        <p:grpSpPr>
          <a:xfrm>
            <a:off x="282216" y="794316"/>
            <a:ext cx="11326332" cy="5139398"/>
            <a:chOff x="1692597" y="5206493"/>
            <a:chExt cx="2398440" cy="1088308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029EEAD-8227-4ACA-A2B9-420DBE6B4432}"/>
                </a:ext>
              </a:extLst>
            </p:cNvPr>
            <p:cNvSpPr/>
            <p:nvPr/>
          </p:nvSpPr>
          <p:spPr>
            <a:xfrm>
              <a:off x="1749256" y="5268281"/>
              <a:ext cx="952270" cy="95227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96C82DA8-848B-4EE4-A071-D2107F8FA5BE}"/>
                </a:ext>
              </a:extLst>
            </p:cNvPr>
            <p:cNvSpPr/>
            <p:nvPr/>
          </p:nvSpPr>
          <p:spPr>
            <a:xfrm>
              <a:off x="1692597" y="5206493"/>
              <a:ext cx="1088308" cy="1088308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E84ECFF5-1D1D-4DFB-9BDA-CCDBDB570B25}"/>
                </a:ext>
              </a:extLst>
            </p:cNvPr>
            <p:cNvSpPr/>
            <p:nvPr/>
          </p:nvSpPr>
          <p:spPr>
            <a:xfrm>
              <a:off x="3548280" y="5716404"/>
              <a:ext cx="542757" cy="54275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8861487F-5570-4B79-8583-7911BB01B29A}"/>
              </a:ext>
            </a:extLst>
          </p:cNvPr>
          <p:cNvSpPr txBox="1"/>
          <p:nvPr/>
        </p:nvSpPr>
        <p:spPr>
          <a:xfrm>
            <a:off x="6225711" y="2926438"/>
            <a:ext cx="3956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449911">
              <a:defRPr/>
            </a:pPr>
            <a:r>
              <a:rPr kumimoji="1" lang="zh-CN" altLang="en-US" sz="4800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添加标题内容</a:t>
            </a: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E9AC8CF3-1AB3-4837-8206-23055272ADFC}"/>
              </a:ext>
            </a:extLst>
          </p:cNvPr>
          <p:cNvSpPr/>
          <p:nvPr/>
        </p:nvSpPr>
        <p:spPr>
          <a:xfrm>
            <a:off x="6310438" y="3713476"/>
            <a:ext cx="34007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spc="788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Company profile</a:t>
            </a:r>
          </a:p>
        </p:txBody>
      </p:sp>
      <p:sp>
        <p:nvSpPr>
          <p:cNvPr id="65" name="TextBox 19">
            <a:extLst>
              <a:ext uri="{FF2B5EF4-FFF2-40B4-BE49-F238E27FC236}">
                <a16:creationId xmlns:a16="http://schemas.microsoft.com/office/drawing/2014/main" id="{42BFA2D8-CB54-494C-B0CB-7E1D540A48EF}"/>
              </a:ext>
            </a:extLst>
          </p:cNvPr>
          <p:cNvSpPr txBox="1"/>
          <p:nvPr/>
        </p:nvSpPr>
        <p:spPr>
          <a:xfrm>
            <a:off x="6331798" y="4046292"/>
            <a:ext cx="4274380" cy="799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1" spc="394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您的内容打在这里，或者通过复制您的文本后，在此框中选择粘贴。您的内容打在这里，或者通过复制您的文本后，在此框中选择粘贴</a:t>
            </a:r>
            <a:endParaRPr lang="zh-CN" altLang="en-US" sz="105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6" name="圆角矩形 18">
            <a:extLst>
              <a:ext uri="{FF2B5EF4-FFF2-40B4-BE49-F238E27FC236}">
                <a16:creationId xmlns:a16="http://schemas.microsoft.com/office/drawing/2014/main" id="{3031D35A-8797-4DD3-B157-2E0460E2D004}"/>
              </a:ext>
            </a:extLst>
          </p:cNvPr>
          <p:cNvSpPr/>
          <p:nvPr/>
        </p:nvSpPr>
        <p:spPr>
          <a:xfrm>
            <a:off x="6321967" y="2025216"/>
            <a:ext cx="2279067" cy="799834"/>
          </a:xfrm>
          <a:prstGeom prst="roundRect">
            <a:avLst>
              <a:gd name="adj" fmla="val 7498"/>
            </a:avLst>
          </a:prstGeom>
          <a:solidFill>
            <a:srgbClr val="5ABBB4"/>
          </a:solidFill>
          <a:ln w="285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cs typeface="+mn-ea"/>
                <a:sym typeface="+mn-lt"/>
              </a:rPr>
              <a:t>第一章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906F18C-5664-42E2-93B3-23F49BD11D3C}"/>
              </a:ext>
            </a:extLst>
          </p:cNvPr>
          <p:cNvSpPr/>
          <p:nvPr/>
        </p:nvSpPr>
        <p:spPr>
          <a:xfrm>
            <a:off x="-301841" y="6869972"/>
            <a:ext cx="12669852" cy="134627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2B20C68F-9299-48E9-8AD1-AA9CB241F587}"/>
              </a:ext>
            </a:extLst>
          </p:cNvPr>
          <p:cNvSpPr/>
          <p:nvPr/>
        </p:nvSpPr>
        <p:spPr>
          <a:xfrm>
            <a:off x="1548476" y="5336303"/>
            <a:ext cx="1001025" cy="1001025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椭圆 76">
            <a:extLst>
              <a:ext uri="{FF2B5EF4-FFF2-40B4-BE49-F238E27FC236}">
                <a16:creationId xmlns:a16="http://schemas.microsoft.com/office/drawing/2014/main" id="{0C62B194-1EFC-4796-8343-6E320D9C9726}"/>
              </a:ext>
            </a:extLst>
          </p:cNvPr>
          <p:cNvSpPr/>
          <p:nvPr/>
        </p:nvSpPr>
        <p:spPr>
          <a:xfrm>
            <a:off x="8189171" y="929665"/>
            <a:ext cx="372605" cy="372605"/>
          </a:xfrm>
          <a:prstGeom prst="ellipse">
            <a:avLst/>
          </a:prstGeom>
          <a:solidFill>
            <a:srgbClr val="BEF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1E2C6DFF-8D63-49A1-90CE-43DDD2EACF42}"/>
              </a:ext>
            </a:extLst>
          </p:cNvPr>
          <p:cNvSpPr/>
          <p:nvPr/>
        </p:nvSpPr>
        <p:spPr>
          <a:xfrm>
            <a:off x="8646298" y="1383447"/>
            <a:ext cx="524334" cy="524334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968E7FA-D1DF-4563-9B4D-18B2CB2B4702}"/>
              </a:ext>
            </a:extLst>
          </p:cNvPr>
          <p:cNvGrpSpPr/>
          <p:nvPr/>
        </p:nvGrpSpPr>
        <p:grpSpPr>
          <a:xfrm rot="16706924">
            <a:off x="5336663" y="912592"/>
            <a:ext cx="395914" cy="394565"/>
            <a:chOff x="2564241" y="1486728"/>
            <a:chExt cx="981461" cy="978116"/>
          </a:xfrm>
        </p:grpSpPr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F8F6BBF4-B73E-4411-8E48-3D498678C548}"/>
                </a:ext>
              </a:extLst>
            </p:cNvPr>
            <p:cNvSpPr/>
            <p:nvPr/>
          </p:nvSpPr>
          <p:spPr>
            <a:xfrm>
              <a:off x="2564241" y="1486728"/>
              <a:ext cx="372605" cy="372605"/>
            </a:xfrm>
            <a:prstGeom prst="ellipse">
              <a:avLst/>
            </a:prstGeom>
            <a:solidFill>
              <a:srgbClr val="BEFF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20AC4F74-D52D-4BF9-BEAA-5CCC4F2BBDFE}"/>
                </a:ext>
              </a:extLst>
            </p:cNvPr>
            <p:cNvSpPr/>
            <p:nvPr/>
          </p:nvSpPr>
          <p:spPr>
            <a:xfrm>
              <a:off x="3021368" y="1940510"/>
              <a:ext cx="524334" cy="524334"/>
            </a:xfrm>
            <a:prstGeom prst="ellipse">
              <a:avLst/>
            </a:prstGeom>
            <a:solidFill>
              <a:srgbClr val="5AB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9DDCBED4-B6EE-4F5A-89D3-1993FCC6CC2B}"/>
              </a:ext>
            </a:extLst>
          </p:cNvPr>
          <p:cNvGrpSpPr/>
          <p:nvPr/>
        </p:nvGrpSpPr>
        <p:grpSpPr>
          <a:xfrm>
            <a:off x="10654468" y="3744587"/>
            <a:ext cx="1083692" cy="1083692"/>
            <a:chOff x="1726571" y="5218130"/>
            <a:chExt cx="1127465" cy="1127465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AAD29173-63EC-4CA8-B4B6-C99EA899E7B2}"/>
                </a:ext>
              </a:extLst>
            </p:cNvPr>
            <p:cNvSpPr/>
            <p:nvPr/>
          </p:nvSpPr>
          <p:spPr>
            <a:xfrm>
              <a:off x="1726571" y="5218130"/>
              <a:ext cx="1127465" cy="1127465"/>
            </a:xfrm>
            <a:prstGeom prst="ellipse">
              <a:avLst/>
            </a:prstGeom>
            <a:solidFill>
              <a:srgbClr val="5AB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0E46BE3F-C286-404B-9B0F-FEFCB21EFD92}"/>
                </a:ext>
              </a:extLst>
            </p:cNvPr>
            <p:cNvSpPr/>
            <p:nvPr/>
          </p:nvSpPr>
          <p:spPr>
            <a:xfrm>
              <a:off x="1842913" y="5371011"/>
              <a:ext cx="917907" cy="91790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B3C12164-B639-4697-8CD1-8DE9D7914385}"/>
                </a:ext>
              </a:extLst>
            </p:cNvPr>
            <p:cNvSpPr/>
            <p:nvPr/>
          </p:nvSpPr>
          <p:spPr>
            <a:xfrm>
              <a:off x="2018924" y="5580088"/>
              <a:ext cx="542757" cy="54275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85" name="椭圆 84">
            <a:extLst>
              <a:ext uri="{FF2B5EF4-FFF2-40B4-BE49-F238E27FC236}">
                <a16:creationId xmlns:a16="http://schemas.microsoft.com/office/drawing/2014/main" id="{B1088EF0-5ED6-4943-B139-9CC60BA623C3}"/>
              </a:ext>
            </a:extLst>
          </p:cNvPr>
          <p:cNvSpPr/>
          <p:nvPr/>
        </p:nvSpPr>
        <p:spPr>
          <a:xfrm>
            <a:off x="2235733" y="5774119"/>
            <a:ext cx="1001025" cy="1001025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27254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prism isInverted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 tmFilter="0,0; .5, 1; 1, 1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65" grpId="0"/>
      <p:bldP spid="6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00F4303-2546-4745-B694-6414F1BDB499}"/>
              </a:ext>
            </a:extLst>
          </p:cNvPr>
          <p:cNvSpPr/>
          <p:nvPr/>
        </p:nvSpPr>
        <p:spPr>
          <a:xfrm>
            <a:off x="5819890" y="1100164"/>
            <a:ext cx="5614550" cy="15055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55" name="Shape 1055"/>
          <p:cNvSpPr/>
          <p:nvPr/>
        </p:nvSpPr>
        <p:spPr>
          <a:xfrm>
            <a:off x="1354444" y="4699244"/>
            <a:ext cx="2156232" cy="73025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056" name="Shape 1056"/>
          <p:cNvSpPr/>
          <p:nvPr/>
        </p:nvSpPr>
        <p:spPr>
          <a:xfrm>
            <a:off x="1922003" y="4923305"/>
            <a:ext cx="1021113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412750" hangingPunct="0"/>
            <a:r>
              <a:rPr sz="1500" kern="0" dirty="0">
                <a:cs typeface="+mn-ea"/>
                <a:sym typeface="+mn-lt"/>
              </a:rPr>
              <a:t>Alex Moreno</a:t>
            </a:r>
          </a:p>
        </p:txBody>
      </p:sp>
      <p:sp>
        <p:nvSpPr>
          <p:cNvPr id="1057" name="Shape 1057"/>
          <p:cNvSpPr/>
          <p:nvPr/>
        </p:nvSpPr>
        <p:spPr>
          <a:xfrm>
            <a:off x="1397230" y="2916625"/>
            <a:ext cx="2156232" cy="73025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058" name="Shape 1058"/>
          <p:cNvSpPr/>
          <p:nvPr/>
        </p:nvSpPr>
        <p:spPr>
          <a:xfrm>
            <a:off x="1971203" y="3140686"/>
            <a:ext cx="1008289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412750" hangingPunct="0"/>
            <a:r>
              <a:rPr sz="1500" kern="0" dirty="0">
                <a:cs typeface="+mn-ea"/>
                <a:sym typeface="+mn-lt"/>
              </a:rPr>
              <a:t>Julia Gilmore</a:t>
            </a:r>
          </a:p>
        </p:txBody>
      </p:sp>
      <p:sp>
        <p:nvSpPr>
          <p:cNvPr id="1059" name="Shape 1059"/>
          <p:cNvSpPr/>
          <p:nvPr/>
        </p:nvSpPr>
        <p:spPr>
          <a:xfrm>
            <a:off x="1486198" y="1060115"/>
            <a:ext cx="2156233" cy="73025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060" name="Shape 1060"/>
          <p:cNvSpPr/>
          <p:nvPr/>
        </p:nvSpPr>
        <p:spPr>
          <a:xfrm>
            <a:off x="2088223" y="1284176"/>
            <a:ext cx="952184" cy="28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412750" hangingPunct="0"/>
            <a:r>
              <a:rPr sz="1500" kern="0" dirty="0">
                <a:cs typeface="+mn-ea"/>
                <a:sym typeface="+mn-lt"/>
              </a:rPr>
              <a:t>Dina </a:t>
            </a:r>
            <a:r>
              <a:rPr sz="1500" kern="0" dirty="0" err="1">
                <a:cs typeface="+mn-ea"/>
                <a:sym typeface="+mn-lt"/>
              </a:rPr>
              <a:t>Durano</a:t>
            </a:r>
            <a:endParaRPr sz="1500" kern="0" dirty="0">
              <a:cs typeface="+mn-ea"/>
              <a:sym typeface="+mn-lt"/>
            </a:endParaRP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6B12480C-0687-4303-A28D-BD750926838E}"/>
              </a:ext>
            </a:extLst>
          </p:cNvPr>
          <p:cNvSpPr txBox="1"/>
          <p:nvPr/>
        </p:nvSpPr>
        <p:spPr>
          <a:xfrm>
            <a:off x="5782930" y="3208745"/>
            <a:ext cx="2618874" cy="308813"/>
          </a:xfrm>
          <a:prstGeom prst="rect">
            <a:avLst/>
          </a:prstGeom>
          <a:noFill/>
        </p:spPr>
        <p:txBody>
          <a:bodyPr wrap="square" lIns="0" tIns="0" rIns="0" bIns="0" rtlCol="1" anchor="t" anchorCtr="0">
            <a:noAutofit/>
          </a:bodyPr>
          <a:lstStyle/>
          <a:p>
            <a:pPr defTabSz="1601867"/>
            <a:r>
              <a:rPr lang="zh-CN" altLang="en-US" sz="157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输入您的标题文字</a:t>
            </a:r>
            <a:endParaRPr lang="ar-SA" sz="1577" b="1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7" name="Group 1">
            <a:extLst>
              <a:ext uri="{FF2B5EF4-FFF2-40B4-BE49-F238E27FC236}">
                <a16:creationId xmlns:a16="http://schemas.microsoft.com/office/drawing/2014/main" id="{74EBF79F-3D99-4566-A0AD-9BCC2F90441D}"/>
              </a:ext>
            </a:extLst>
          </p:cNvPr>
          <p:cNvGrpSpPr/>
          <p:nvPr/>
        </p:nvGrpSpPr>
        <p:grpSpPr>
          <a:xfrm>
            <a:off x="5738631" y="4650649"/>
            <a:ext cx="5437603" cy="1195344"/>
            <a:chOff x="4879974" y="3486150"/>
            <a:chExt cx="3048001" cy="943831"/>
          </a:xfrm>
        </p:grpSpPr>
        <p:sp>
          <p:nvSpPr>
            <p:cNvPr id="18" name="TextBox 8">
              <a:extLst>
                <a:ext uri="{FF2B5EF4-FFF2-40B4-BE49-F238E27FC236}">
                  <a16:creationId xmlns:a16="http://schemas.microsoft.com/office/drawing/2014/main" id="{D66F6260-7055-4688-9C0E-6AF47C80AED4}"/>
                </a:ext>
              </a:extLst>
            </p:cNvPr>
            <p:cNvSpPr txBox="1"/>
            <p:nvPr/>
          </p:nvSpPr>
          <p:spPr>
            <a:xfrm>
              <a:off x="4879974" y="3486150"/>
              <a:ext cx="758825" cy="219931"/>
            </a:xfrm>
            <a:prstGeom prst="rect">
              <a:avLst/>
            </a:prstGeom>
            <a:noFill/>
          </p:spPr>
          <p:txBody>
            <a:bodyPr wrap="square" lIns="0" tIns="0" rIns="0" bIns="0" rtlCol="1">
              <a:spAutoFit/>
            </a:bodyPr>
            <a:lstStyle/>
            <a:p>
              <a:pPr algn="just" defTabSz="1601867">
                <a:lnSpc>
                  <a:spcPts val="2277"/>
                </a:lnSpc>
                <a:spcAft>
                  <a:spcPts val="2102"/>
                </a:spcAft>
              </a:pPr>
              <a:r>
                <a:rPr lang="en-US" sz="1489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Creativity</a:t>
              </a:r>
            </a:p>
          </p:txBody>
        </p:sp>
        <p:sp>
          <p:nvSpPr>
            <p:cNvPr id="19" name="Rounded Rectangle 12">
              <a:extLst>
                <a:ext uri="{FF2B5EF4-FFF2-40B4-BE49-F238E27FC236}">
                  <a16:creationId xmlns:a16="http://schemas.microsoft.com/office/drawing/2014/main" id="{F639309D-AFF0-41E3-8A57-89E5EE3EC89A}"/>
                </a:ext>
              </a:extLst>
            </p:cNvPr>
            <p:cNvSpPr/>
            <p:nvPr/>
          </p:nvSpPr>
          <p:spPr>
            <a:xfrm>
              <a:off x="5791200" y="3524250"/>
              <a:ext cx="2136775" cy="762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Rounded Rectangle 14">
              <a:extLst>
                <a:ext uri="{FF2B5EF4-FFF2-40B4-BE49-F238E27FC236}">
                  <a16:creationId xmlns:a16="http://schemas.microsoft.com/office/drawing/2014/main" id="{D08191FA-CB30-4E1E-9701-5B006861EC78}"/>
                </a:ext>
              </a:extLst>
            </p:cNvPr>
            <p:cNvSpPr/>
            <p:nvPr/>
          </p:nvSpPr>
          <p:spPr>
            <a:xfrm>
              <a:off x="5791201" y="3524250"/>
              <a:ext cx="1943100" cy="762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3671F06-E1DF-4EE2-9B61-F09B00389CDA}"/>
                </a:ext>
              </a:extLst>
            </p:cNvPr>
            <p:cNvSpPr txBox="1"/>
            <p:nvPr/>
          </p:nvSpPr>
          <p:spPr>
            <a:xfrm>
              <a:off x="4879974" y="3727451"/>
              <a:ext cx="758825" cy="219931"/>
            </a:xfrm>
            <a:prstGeom prst="rect">
              <a:avLst/>
            </a:prstGeom>
            <a:noFill/>
          </p:spPr>
          <p:txBody>
            <a:bodyPr wrap="square" lIns="0" tIns="0" rIns="0" bIns="0" rtlCol="1">
              <a:spAutoFit/>
            </a:bodyPr>
            <a:lstStyle/>
            <a:p>
              <a:pPr algn="just" defTabSz="1601867">
                <a:lnSpc>
                  <a:spcPts val="2277"/>
                </a:lnSpc>
                <a:spcAft>
                  <a:spcPts val="2102"/>
                </a:spcAft>
              </a:pPr>
              <a:r>
                <a:rPr lang="en-US" sz="1489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Leading a team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E930AEB6-5B40-4699-8E20-46E1ABC230C4}"/>
                </a:ext>
              </a:extLst>
            </p:cNvPr>
            <p:cNvSpPr/>
            <p:nvPr/>
          </p:nvSpPr>
          <p:spPr>
            <a:xfrm>
              <a:off x="5791200" y="3765550"/>
              <a:ext cx="2136775" cy="762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A41B4E5E-9B17-4270-AD20-7BF192337535}"/>
                </a:ext>
              </a:extLst>
            </p:cNvPr>
            <p:cNvSpPr/>
            <p:nvPr/>
          </p:nvSpPr>
          <p:spPr>
            <a:xfrm>
              <a:off x="5791201" y="3765550"/>
              <a:ext cx="1790699" cy="762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TextBox 24">
              <a:extLst>
                <a:ext uri="{FF2B5EF4-FFF2-40B4-BE49-F238E27FC236}">
                  <a16:creationId xmlns:a16="http://schemas.microsoft.com/office/drawing/2014/main" id="{8E2B53EF-89CE-4FA9-81EA-9B59830D5D95}"/>
                </a:ext>
              </a:extLst>
            </p:cNvPr>
            <p:cNvSpPr txBox="1"/>
            <p:nvPr/>
          </p:nvSpPr>
          <p:spPr>
            <a:xfrm>
              <a:off x="4879974" y="3968750"/>
              <a:ext cx="758825" cy="219931"/>
            </a:xfrm>
            <a:prstGeom prst="rect">
              <a:avLst/>
            </a:prstGeom>
            <a:noFill/>
          </p:spPr>
          <p:txBody>
            <a:bodyPr wrap="square" lIns="0" tIns="0" rIns="0" bIns="0" rtlCol="1">
              <a:spAutoFit/>
            </a:bodyPr>
            <a:lstStyle/>
            <a:p>
              <a:pPr algn="just" defTabSz="1601867">
                <a:lnSpc>
                  <a:spcPts val="2277"/>
                </a:lnSpc>
                <a:spcAft>
                  <a:spcPts val="2102"/>
                </a:spcAft>
              </a:pPr>
              <a:r>
                <a:rPr lang="en-US" sz="1489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Management</a:t>
              </a:r>
            </a:p>
          </p:txBody>
        </p:sp>
        <p:sp>
          <p:nvSpPr>
            <p:cNvPr id="25" name="Rounded Rectangle 25">
              <a:extLst>
                <a:ext uri="{FF2B5EF4-FFF2-40B4-BE49-F238E27FC236}">
                  <a16:creationId xmlns:a16="http://schemas.microsoft.com/office/drawing/2014/main" id="{257A1FE1-2FA5-4F28-AF19-980A0E5C466B}"/>
                </a:ext>
              </a:extLst>
            </p:cNvPr>
            <p:cNvSpPr/>
            <p:nvPr/>
          </p:nvSpPr>
          <p:spPr>
            <a:xfrm>
              <a:off x="5791200" y="4006850"/>
              <a:ext cx="2136775" cy="762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Rounded Rectangle 26">
              <a:extLst>
                <a:ext uri="{FF2B5EF4-FFF2-40B4-BE49-F238E27FC236}">
                  <a16:creationId xmlns:a16="http://schemas.microsoft.com/office/drawing/2014/main" id="{14AFC30F-7085-45C2-922C-67DC4E34440C}"/>
                </a:ext>
              </a:extLst>
            </p:cNvPr>
            <p:cNvSpPr/>
            <p:nvPr/>
          </p:nvSpPr>
          <p:spPr>
            <a:xfrm>
              <a:off x="5791201" y="4006850"/>
              <a:ext cx="1638299" cy="762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TextBox 28">
              <a:extLst>
                <a:ext uri="{FF2B5EF4-FFF2-40B4-BE49-F238E27FC236}">
                  <a16:creationId xmlns:a16="http://schemas.microsoft.com/office/drawing/2014/main" id="{2B4E87E2-0CCA-400A-B430-E0CCDCBA9A41}"/>
                </a:ext>
              </a:extLst>
            </p:cNvPr>
            <p:cNvSpPr txBox="1"/>
            <p:nvPr/>
          </p:nvSpPr>
          <p:spPr>
            <a:xfrm>
              <a:off x="4879974" y="4210050"/>
              <a:ext cx="758825" cy="219931"/>
            </a:xfrm>
            <a:prstGeom prst="rect">
              <a:avLst/>
            </a:prstGeom>
            <a:noFill/>
          </p:spPr>
          <p:txBody>
            <a:bodyPr wrap="square" lIns="0" tIns="0" rIns="0" bIns="0" rtlCol="1">
              <a:spAutoFit/>
            </a:bodyPr>
            <a:lstStyle/>
            <a:p>
              <a:pPr algn="just" defTabSz="1601867">
                <a:lnSpc>
                  <a:spcPts val="2277"/>
                </a:lnSpc>
                <a:spcAft>
                  <a:spcPts val="2102"/>
                </a:spcAft>
              </a:pPr>
              <a:r>
                <a:rPr lang="en-US" sz="1489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Experience</a:t>
              </a:r>
            </a:p>
          </p:txBody>
        </p:sp>
        <p:sp>
          <p:nvSpPr>
            <p:cNvPr id="28" name="Rounded Rectangle 29">
              <a:extLst>
                <a:ext uri="{FF2B5EF4-FFF2-40B4-BE49-F238E27FC236}">
                  <a16:creationId xmlns:a16="http://schemas.microsoft.com/office/drawing/2014/main" id="{12E45FA3-94E3-4E3C-89BF-765E1361D865}"/>
                </a:ext>
              </a:extLst>
            </p:cNvPr>
            <p:cNvSpPr/>
            <p:nvPr/>
          </p:nvSpPr>
          <p:spPr>
            <a:xfrm>
              <a:off x="5791200" y="4248150"/>
              <a:ext cx="2136775" cy="762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9" name="Rounded Rectangle 30">
              <a:extLst>
                <a:ext uri="{FF2B5EF4-FFF2-40B4-BE49-F238E27FC236}">
                  <a16:creationId xmlns:a16="http://schemas.microsoft.com/office/drawing/2014/main" id="{E30E15EE-BD6D-4508-9AC1-B6F37D7A02A1}"/>
                </a:ext>
              </a:extLst>
            </p:cNvPr>
            <p:cNvSpPr/>
            <p:nvPr/>
          </p:nvSpPr>
          <p:spPr>
            <a:xfrm>
              <a:off x="5791201" y="4248150"/>
              <a:ext cx="1485899" cy="762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0" name="TextBox 31">
            <a:extLst>
              <a:ext uri="{FF2B5EF4-FFF2-40B4-BE49-F238E27FC236}">
                <a16:creationId xmlns:a16="http://schemas.microsoft.com/office/drawing/2014/main" id="{0AD84F11-201F-45F7-9AAE-B7502923F253}"/>
              </a:ext>
            </a:extLst>
          </p:cNvPr>
          <p:cNvSpPr txBox="1"/>
          <p:nvPr/>
        </p:nvSpPr>
        <p:spPr>
          <a:xfrm>
            <a:off x="5819890" y="2747907"/>
            <a:ext cx="3005715" cy="281937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just" defTabSz="1601867">
              <a:lnSpc>
                <a:spcPts val="2277"/>
              </a:lnSpc>
              <a:spcAft>
                <a:spcPts val="2102"/>
              </a:spcAft>
            </a:pPr>
            <a:r>
              <a:rPr lang="en-US" sz="1577" b="1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John Harrison </a:t>
            </a:r>
            <a:r>
              <a:rPr lang="en-US" sz="1489" i="1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/ Executive Director</a:t>
            </a:r>
          </a:p>
        </p:txBody>
      </p:sp>
      <p:sp>
        <p:nvSpPr>
          <p:cNvPr id="31" name="Isosceles Triangle 19">
            <a:extLst>
              <a:ext uri="{FF2B5EF4-FFF2-40B4-BE49-F238E27FC236}">
                <a16:creationId xmlns:a16="http://schemas.microsoft.com/office/drawing/2014/main" id="{3151DE6D-92A3-478B-AB0A-92648908406A}"/>
              </a:ext>
            </a:extLst>
          </p:cNvPr>
          <p:cNvSpPr/>
          <p:nvPr/>
        </p:nvSpPr>
        <p:spPr>
          <a:xfrm rot="5400000">
            <a:off x="5912594" y="2102984"/>
            <a:ext cx="111844" cy="57902"/>
          </a:xfrm>
          <a:prstGeom prst="triangle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1601867" rtl="1"/>
            <a:endParaRPr lang="ar-SA" sz="3153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Oval 3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39F2F71-79ED-4D4F-8221-83985F4AD177}"/>
              </a:ext>
            </a:extLst>
          </p:cNvPr>
          <p:cNvSpPr/>
          <p:nvPr/>
        </p:nvSpPr>
        <p:spPr>
          <a:xfrm rot="10800000">
            <a:off x="11635532" y="3900853"/>
            <a:ext cx="313644" cy="313644"/>
          </a:xfrm>
          <a:prstGeom prst="ellipse">
            <a:avLst/>
          </a:prstGeom>
          <a:noFill/>
          <a:ln w="95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1601867" rtl="1"/>
            <a:endParaRPr lang="ar-SA" sz="3153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Freeform 277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7C6FF5D-2136-4206-AE27-AB3741AB45C0}"/>
              </a:ext>
            </a:extLst>
          </p:cNvPr>
          <p:cNvSpPr>
            <a:spLocks/>
          </p:cNvSpPr>
          <p:nvPr/>
        </p:nvSpPr>
        <p:spPr bwMode="auto">
          <a:xfrm rot="16200000">
            <a:off x="11728016" y="4013445"/>
            <a:ext cx="146770" cy="86453"/>
          </a:xfrm>
          <a:custGeom>
            <a:avLst/>
            <a:gdLst/>
            <a:ahLst/>
            <a:cxnLst>
              <a:cxn ang="0">
                <a:pos x="288" y="17"/>
              </a:cxn>
              <a:cxn ang="0">
                <a:pos x="273" y="3"/>
              </a:cxn>
              <a:cxn ang="0">
                <a:pos x="270" y="1"/>
              </a:cxn>
              <a:cxn ang="0">
                <a:pos x="267" y="0"/>
              </a:cxn>
              <a:cxn ang="0">
                <a:pos x="262" y="1"/>
              </a:cxn>
              <a:cxn ang="0">
                <a:pos x="260" y="3"/>
              </a:cxn>
              <a:cxn ang="0">
                <a:pos x="145" y="118"/>
              </a:cxn>
              <a:cxn ang="0">
                <a:pos x="30" y="3"/>
              </a:cxn>
              <a:cxn ang="0">
                <a:pos x="27" y="1"/>
              </a:cxn>
              <a:cxn ang="0">
                <a:pos x="22" y="0"/>
              </a:cxn>
              <a:cxn ang="0">
                <a:pos x="19" y="1"/>
              </a:cxn>
              <a:cxn ang="0">
                <a:pos x="16" y="3"/>
              </a:cxn>
              <a:cxn ang="0">
                <a:pos x="1" y="17"/>
              </a:cxn>
              <a:cxn ang="0">
                <a:pos x="0" y="21"/>
              </a:cxn>
              <a:cxn ang="0">
                <a:pos x="0" y="24"/>
              </a:cxn>
              <a:cxn ang="0">
                <a:pos x="0" y="28"/>
              </a:cxn>
              <a:cxn ang="0">
                <a:pos x="1" y="30"/>
              </a:cxn>
              <a:cxn ang="0">
                <a:pos x="138" y="167"/>
              </a:cxn>
              <a:cxn ang="0">
                <a:pos x="141" y="169"/>
              </a:cxn>
              <a:cxn ang="0">
                <a:pos x="145" y="171"/>
              </a:cxn>
              <a:cxn ang="0">
                <a:pos x="148" y="169"/>
              </a:cxn>
              <a:cxn ang="0">
                <a:pos x="151" y="167"/>
              </a:cxn>
              <a:cxn ang="0">
                <a:pos x="288" y="30"/>
              </a:cxn>
              <a:cxn ang="0">
                <a:pos x="290" y="28"/>
              </a:cxn>
              <a:cxn ang="0">
                <a:pos x="290" y="24"/>
              </a:cxn>
              <a:cxn ang="0">
                <a:pos x="290" y="21"/>
              </a:cxn>
              <a:cxn ang="0">
                <a:pos x="288" y="17"/>
              </a:cxn>
            </a:cxnLst>
            <a:rect l="0" t="0" r="r" b="b"/>
            <a:pathLst>
              <a:path w="290" h="171">
                <a:moveTo>
                  <a:pt x="288" y="17"/>
                </a:moveTo>
                <a:lnTo>
                  <a:pt x="273" y="3"/>
                </a:lnTo>
                <a:lnTo>
                  <a:pt x="270" y="1"/>
                </a:lnTo>
                <a:lnTo>
                  <a:pt x="267" y="0"/>
                </a:lnTo>
                <a:lnTo>
                  <a:pt x="262" y="1"/>
                </a:lnTo>
                <a:lnTo>
                  <a:pt x="260" y="3"/>
                </a:lnTo>
                <a:lnTo>
                  <a:pt x="145" y="118"/>
                </a:lnTo>
                <a:lnTo>
                  <a:pt x="30" y="3"/>
                </a:lnTo>
                <a:lnTo>
                  <a:pt x="27" y="1"/>
                </a:lnTo>
                <a:lnTo>
                  <a:pt x="22" y="0"/>
                </a:lnTo>
                <a:lnTo>
                  <a:pt x="19" y="1"/>
                </a:lnTo>
                <a:lnTo>
                  <a:pt x="16" y="3"/>
                </a:lnTo>
                <a:lnTo>
                  <a:pt x="1" y="17"/>
                </a:lnTo>
                <a:lnTo>
                  <a:pt x="0" y="21"/>
                </a:lnTo>
                <a:lnTo>
                  <a:pt x="0" y="24"/>
                </a:lnTo>
                <a:lnTo>
                  <a:pt x="0" y="28"/>
                </a:lnTo>
                <a:lnTo>
                  <a:pt x="1" y="30"/>
                </a:lnTo>
                <a:lnTo>
                  <a:pt x="138" y="167"/>
                </a:lnTo>
                <a:lnTo>
                  <a:pt x="141" y="169"/>
                </a:lnTo>
                <a:lnTo>
                  <a:pt x="145" y="171"/>
                </a:lnTo>
                <a:lnTo>
                  <a:pt x="148" y="169"/>
                </a:lnTo>
                <a:lnTo>
                  <a:pt x="151" y="167"/>
                </a:lnTo>
                <a:lnTo>
                  <a:pt x="288" y="30"/>
                </a:lnTo>
                <a:lnTo>
                  <a:pt x="290" y="28"/>
                </a:lnTo>
                <a:lnTo>
                  <a:pt x="290" y="24"/>
                </a:lnTo>
                <a:lnTo>
                  <a:pt x="290" y="21"/>
                </a:lnTo>
                <a:lnTo>
                  <a:pt x="288" y="1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60187" tIns="80093" rIns="160187" bIns="80093" numCol="1" anchor="t" anchorCtr="0" compatLnSpc="1">
            <a:prstTxWarp prst="textNoShape">
              <a:avLst/>
            </a:prstTxWarp>
          </a:bodyPr>
          <a:lstStyle/>
          <a:p>
            <a:pPr algn="r" defTabSz="1601867" rtl="1"/>
            <a:endParaRPr lang="ar-SA" sz="3153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5C4C085-4010-4824-A392-45E6B429B0E0}"/>
              </a:ext>
            </a:extLst>
          </p:cNvPr>
          <p:cNvSpPr txBox="1"/>
          <p:nvPr/>
        </p:nvSpPr>
        <p:spPr>
          <a:xfrm>
            <a:off x="5677801" y="3493176"/>
            <a:ext cx="3562641" cy="673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AA2F219F-D8CA-4003-ADBA-303B8327753A}"/>
              </a:ext>
            </a:extLst>
          </p:cNvPr>
          <p:cNvSpPr txBox="1"/>
          <p:nvPr/>
        </p:nvSpPr>
        <p:spPr>
          <a:xfrm>
            <a:off x="1396747" y="1826012"/>
            <a:ext cx="3562641" cy="673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B7BBFBD8-A0E4-4A0D-A7C3-FA9BA40F0EA5}"/>
              </a:ext>
            </a:extLst>
          </p:cNvPr>
          <p:cNvSpPr txBox="1"/>
          <p:nvPr/>
        </p:nvSpPr>
        <p:spPr>
          <a:xfrm>
            <a:off x="1309001" y="3724085"/>
            <a:ext cx="3562641" cy="673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EE83262-A053-4E3F-8A65-EC88BDBC6AD1}"/>
              </a:ext>
            </a:extLst>
          </p:cNvPr>
          <p:cNvSpPr txBox="1"/>
          <p:nvPr/>
        </p:nvSpPr>
        <p:spPr>
          <a:xfrm>
            <a:off x="1216638" y="5543648"/>
            <a:ext cx="3562641" cy="673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ED393AC7-4A99-4186-A5FB-B470894566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27"/>
          <a:stretch/>
        </p:blipFill>
        <p:spPr>
          <a:xfrm>
            <a:off x="5931213" y="1222154"/>
            <a:ext cx="2680282" cy="1312940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195A7C7B-4CEC-4769-8E27-8CA783834A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27"/>
          <a:stretch/>
        </p:blipFill>
        <p:spPr>
          <a:xfrm>
            <a:off x="8674939" y="1205699"/>
            <a:ext cx="2680282" cy="13129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54" grpId="0"/>
      <p:bldP spid="55" grpId="0"/>
      <p:bldP spid="5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Shape 1502"/>
          <p:cNvSpPr/>
          <p:nvPr/>
        </p:nvSpPr>
        <p:spPr>
          <a:xfrm>
            <a:off x="1030616" y="3643247"/>
            <a:ext cx="4635232" cy="2102745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 dirty="0">
              <a:solidFill>
                <a:srgbClr val="FFFF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504" name="Shape 1504"/>
          <p:cNvSpPr/>
          <p:nvPr/>
        </p:nvSpPr>
        <p:spPr>
          <a:xfrm>
            <a:off x="3661840" y="2155606"/>
            <a:ext cx="4868320" cy="832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ctr" defTabSz="412750" hangingPunct="0">
              <a:lnSpc>
                <a:spcPct val="160000"/>
              </a:lnSpc>
              <a:defRPr sz="2200">
                <a:latin typeface="Slabo 27px"/>
                <a:ea typeface="Slabo 27px"/>
                <a:cs typeface="Slabo 27px"/>
                <a:sym typeface="Slabo 27px"/>
              </a:defRPr>
            </a:pPr>
            <a:r>
              <a:rPr sz="1100" kern="0" dirty="0">
                <a:solidFill>
                  <a:srgbClr val="8B8C8C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There are many variations of passages of Lorem Ipsum available but the majority have</a:t>
            </a:r>
          </a:p>
          <a:p>
            <a:pPr algn="ctr" defTabSz="412750" hangingPunct="0">
              <a:lnSpc>
                <a:spcPct val="160000"/>
              </a:lnSpc>
              <a:defRPr sz="2200">
                <a:latin typeface="Slabo 27px"/>
                <a:ea typeface="Slabo 27px"/>
                <a:cs typeface="Slabo 27px"/>
                <a:sym typeface="Slabo 27px"/>
              </a:defRPr>
            </a:pPr>
            <a:r>
              <a:rPr sz="1100" kern="0" dirty="0">
                <a:solidFill>
                  <a:srgbClr val="8B8C8C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suffered alteration in some form, by injected </a:t>
            </a:r>
            <a:r>
              <a:rPr sz="1100" kern="0" dirty="0" err="1">
                <a:solidFill>
                  <a:srgbClr val="8B8C8C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humour</a:t>
            </a:r>
            <a:r>
              <a:rPr sz="1100" kern="0" dirty="0">
                <a:solidFill>
                  <a:srgbClr val="8B8C8C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or </a:t>
            </a:r>
            <a:r>
              <a:rPr sz="1100" kern="0" dirty="0" err="1">
                <a:solidFill>
                  <a:srgbClr val="8B8C8C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randomised</a:t>
            </a:r>
            <a:endParaRPr sz="1100" kern="0" dirty="0">
              <a:solidFill>
                <a:srgbClr val="8B8C8C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algn="ctr" defTabSz="412750" hangingPunct="0">
              <a:lnSpc>
                <a:spcPct val="160000"/>
              </a:lnSpc>
              <a:defRPr sz="2200">
                <a:latin typeface="Slabo 27px"/>
                <a:ea typeface="Slabo 27px"/>
                <a:cs typeface="Slabo 27px"/>
                <a:sym typeface="Slabo 27px"/>
              </a:defRPr>
            </a:pPr>
            <a:r>
              <a:rPr sz="1100" kern="0" dirty="0">
                <a:solidFill>
                  <a:srgbClr val="8B8C8C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words which don't look even slightly believe If you are</a:t>
            </a:r>
          </a:p>
        </p:txBody>
      </p:sp>
      <p:sp>
        <p:nvSpPr>
          <p:cNvPr id="1505" name="Shape 1505"/>
          <p:cNvSpPr/>
          <p:nvPr/>
        </p:nvSpPr>
        <p:spPr>
          <a:xfrm>
            <a:off x="1618706" y="4372272"/>
            <a:ext cx="608543" cy="6446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7" h="21600" extrusionOk="0">
                <a:moveTo>
                  <a:pt x="10727" y="6050"/>
                </a:moveTo>
                <a:cubicBezTo>
                  <a:pt x="10174" y="6050"/>
                  <a:pt x="9622" y="5679"/>
                  <a:pt x="9622" y="5148"/>
                </a:cubicBezTo>
                <a:cubicBezTo>
                  <a:pt x="9622" y="1061"/>
                  <a:pt x="9622" y="1061"/>
                  <a:pt x="9622" y="1061"/>
                </a:cubicBezTo>
                <a:cubicBezTo>
                  <a:pt x="9622" y="531"/>
                  <a:pt x="10174" y="0"/>
                  <a:pt x="10727" y="0"/>
                </a:cubicBezTo>
                <a:cubicBezTo>
                  <a:pt x="11279" y="0"/>
                  <a:pt x="11666" y="531"/>
                  <a:pt x="11666" y="1061"/>
                </a:cubicBezTo>
                <a:cubicBezTo>
                  <a:pt x="11666" y="5148"/>
                  <a:pt x="11666" y="5148"/>
                  <a:pt x="11666" y="5148"/>
                </a:cubicBezTo>
                <a:cubicBezTo>
                  <a:pt x="11666" y="5679"/>
                  <a:pt x="11279" y="6050"/>
                  <a:pt x="10727" y="6050"/>
                </a:cubicBezTo>
                <a:close/>
                <a:moveTo>
                  <a:pt x="7799" y="6899"/>
                </a:moveTo>
                <a:cubicBezTo>
                  <a:pt x="8130" y="6581"/>
                  <a:pt x="8351" y="6050"/>
                  <a:pt x="7965" y="5679"/>
                </a:cubicBezTo>
                <a:cubicBezTo>
                  <a:pt x="5424" y="2335"/>
                  <a:pt x="5424" y="2335"/>
                  <a:pt x="5424" y="2335"/>
                </a:cubicBezTo>
                <a:cubicBezTo>
                  <a:pt x="5203" y="1964"/>
                  <a:pt x="4484" y="1804"/>
                  <a:pt x="4098" y="2123"/>
                </a:cubicBezTo>
                <a:cubicBezTo>
                  <a:pt x="3711" y="2494"/>
                  <a:pt x="3545" y="3025"/>
                  <a:pt x="3932" y="3397"/>
                </a:cubicBezTo>
                <a:cubicBezTo>
                  <a:pt x="6307" y="6740"/>
                  <a:pt x="6307" y="6740"/>
                  <a:pt x="6307" y="6740"/>
                </a:cubicBezTo>
                <a:cubicBezTo>
                  <a:pt x="6473" y="6899"/>
                  <a:pt x="6860" y="7112"/>
                  <a:pt x="7247" y="7112"/>
                </a:cubicBezTo>
                <a:cubicBezTo>
                  <a:pt x="7412" y="7112"/>
                  <a:pt x="7633" y="7112"/>
                  <a:pt x="7799" y="6899"/>
                </a:cubicBezTo>
                <a:close/>
                <a:moveTo>
                  <a:pt x="5921" y="9394"/>
                </a:moveTo>
                <a:cubicBezTo>
                  <a:pt x="6142" y="8863"/>
                  <a:pt x="5755" y="8332"/>
                  <a:pt x="5424" y="8173"/>
                </a:cubicBezTo>
                <a:cubicBezTo>
                  <a:pt x="1336" y="6899"/>
                  <a:pt x="1336" y="6899"/>
                  <a:pt x="1336" y="6899"/>
                </a:cubicBezTo>
                <a:cubicBezTo>
                  <a:pt x="783" y="6740"/>
                  <a:pt x="231" y="6899"/>
                  <a:pt x="65" y="7430"/>
                </a:cubicBezTo>
                <a:cubicBezTo>
                  <a:pt x="-156" y="7961"/>
                  <a:pt x="231" y="8491"/>
                  <a:pt x="617" y="8704"/>
                </a:cubicBezTo>
                <a:cubicBezTo>
                  <a:pt x="4650" y="9924"/>
                  <a:pt x="4650" y="9924"/>
                  <a:pt x="4650" y="9924"/>
                </a:cubicBezTo>
                <a:cubicBezTo>
                  <a:pt x="4816" y="9924"/>
                  <a:pt x="4816" y="9924"/>
                  <a:pt x="5037" y="9924"/>
                </a:cubicBezTo>
                <a:cubicBezTo>
                  <a:pt x="5424" y="9924"/>
                  <a:pt x="5755" y="9765"/>
                  <a:pt x="5921" y="9394"/>
                </a:cubicBezTo>
                <a:close/>
                <a:moveTo>
                  <a:pt x="1336" y="14701"/>
                </a:moveTo>
                <a:cubicBezTo>
                  <a:pt x="5424" y="13480"/>
                  <a:pt x="5424" y="13480"/>
                  <a:pt x="5424" y="13480"/>
                </a:cubicBezTo>
                <a:cubicBezTo>
                  <a:pt x="5755" y="13268"/>
                  <a:pt x="6142" y="12737"/>
                  <a:pt x="5921" y="12206"/>
                </a:cubicBezTo>
                <a:cubicBezTo>
                  <a:pt x="5755" y="11888"/>
                  <a:pt x="5203" y="11516"/>
                  <a:pt x="4650" y="11676"/>
                </a:cubicBezTo>
                <a:cubicBezTo>
                  <a:pt x="617" y="12949"/>
                  <a:pt x="617" y="12949"/>
                  <a:pt x="617" y="12949"/>
                </a:cubicBezTo>
                <a:cubicBezTo>
                  <a:pt x="231" y="13109"/>
                  <a:pt x="-156" y="13639"/>
                  <a:pt x="65" y="14170"/>
                </a:cubicBezTo>
                <a:cubicBezTo>
                  <a:pt x="231" y="14542"/>
                  <a:pt x="617" y="14701"/>
                  <a:pt x="949" y="14701"/>
                </a:cubicBezTo>
                <a:cubicBezTo>
                  <a:pt x="1170" y="14701"/>
                  <a:pt x="1170" y="14701"/>
                  <a:pt x="1336" y="14701"/>
                </a:cubicBezTo>
                <a:close/>
                <a:moveTo>
                  <a:pt x="5424" y="19318"/>
                </a:moveTo>
                <a:cubicBezTo>
                  <a:pt x="7965" y="15921"/>
                  <a:pt x="7965" y="15921"/>
                  <a:pt x="7965" y="15921"/>
                </a:cubicBezTo>
                <a:cubicBezTo>
                  <a:pt x="8351" y="15603"/>
                  <a:pt x="8130" y="15072"/>
                  <a:pt x="7799" y="14701"/>
                </a:cubicBezTo>
                <a:cubicBezTo>
                  <a:pt x="7247" y="14329"/>
                  <a:pt x="6694" y="14542"/>
                  <a:pt x="6307" y="14860"/>
                </a:cubicBezTo>
                <a:cubicBezTo>
                  <a:pt x="3932" y="18257"/>
                  <a:pt x="3932" y="18257"/>
                  <a:pt x="3932" y="18257"/>
                </a:cubicBezTo>
                <a:cubicBezTo>
                  <a:pt x="3545" y="18628"/>
                  <a:pt x="3711" y="19159"/>
                  <a:pt x="4098" y="19477"/>
                </a:cubicBezTo>
                <a:cubicBezTo>
                  <a:pt x="4263" y="19689"/>
                  <a:pt x="4484" y="19689"/>
                  <a:pt x="4650" y="19689"/>
                </a:cubicBezTo>
                <a:cubicBezTo>
                  <a:pt x="5037" y="19689"/>
                  <a:pt x="5203" y="19477"/>
                  <a:pt x="5424" y="19318"/>
                </a:cubicBezTo>
                <a:close/>
                <a:moveTo>
                  <a:pt x="11666" y="20539"/>
                </a:moveTo>
                <a:cubicBezTo>
                  <a:pt x="11666" y="16452"/>
                  <a:pt x="11666" y="16452"/>
                  <a:pt x="11666" y="16452"/>
                </a:cubicBezTo>
                <a:cubicBezTo>
                  <a:pt x="11666" y="15921"/>
                  <a:pt x="11279" y="15603"/>
                  <a:pt x="10727" y="15603"/>
                </a:cubicBezTo>
                <a:cubicBezTo>
                  <a:pt x="10174" y="15603"/>
                  <a:pt x="9622" y="15921"/>
                  <a:pt x="9622" y="16452"/>
                </a:cubicBezTo>
                <a:cubicBezTo>
                  <a:pt x="9622" y="20539"/>
                  <a:pt x="9622" y="20539"/>
                  <a:pt x="9622" y="20539"/>
                </a:cubicBezTo>
                <a:cubicBezTo>
                  <a:pt x="9622" y="21069"/>
                  <a:pt x="10174" y="21600"/>
                  <a:pt x="10727" y="21600"/>
                </a:cubicBezTo>
                <a:cubicBezTo>
                  <a:pt x="11279" y="21600"/>
                  <a:pt x="11666" y="21069"/>
                  <a:pt x="11666" y="20539"/>
                </a:cubicBezTo>
                <a:close/>
                <a:moveTo>
                  <a:pt x="17190" y="19477"/>
                </a:moveTo>
                <a:cubicBezTo>
                  <a:pt x="17743" y="19159"/>
                  <a:pt x="17743" y="18628"/>
                  <a:pt x="17577" y="18257"/>
                </a:cubicBezTo>
                <a:cubicBezTo>
                  <a:pt x="14981" y="14860"/>
                  <a:pt x="14981" y="14860"/>
                  <a:pt x="14981" y="14860"/>
                </a:cubicBezTo>
                <a:cubicBezTo>
                  <a:pt x="14594" y="14542"/>
                  <a:pt x="14041" y="14329"/>
                  <a:pt x="13710" y="14701"/>
                </a:cubicBezTo>
                <a:cubicBezTo>
                  <a:pt x="13158" y="15072"/>
                  <a:pt x="13158" y="15603"/>
                  <a:pt x="13323" y="15921"/>
                </a:cubicBezTo>
                <a:cubicBezTo>
                  <a:pt x="15920" y="19318"/>
                  <a:pt x="15920" y="19318"/>
                  <a:pt x="15920" y="19318"/>
                </a:cubicBezTo>
                <a:cubicBezTo>
                  <a:pt x="16085" y="19477"/>
                  <a:pt x="16472" y="19689"/>
                  <a:pt x="16638" y="19689"/>
                </a:cubicBezTo>
                <a:cubicBezTo>
                  <a:pt x="16804" y="19689"/>
                  <a:pt x="17025" y="19689"/>
                  <a:pt x="17190" y="19477"/>
                </a:cubicBezTo>
                <a:close/>
                <a:moveTo>
                  <a:pt x="21223" y="14170"/>
                </a:moveTo>
                <a:cubicBezTo>
                  <a:pt x="21444" y="13639"/>
                  <a:pt x="21223" y="13109"/>
                  <a:pt x="20671" y="12949"/>
                </a:cubicBezTo>
                <a:cubicBezTo>
                  <a:pt x="16638" y="11676"/>
                  <a:pt x="16638" y="11676"/>
                  <a:pt x="16638" y="11676"/>
                </a:cubicBezTo>
                <a:cubicBezTo>
                  <a:pt x="16085" y="11516"/>
                  <a:pt x="15533" y="11888"/>
                  <a:pt x="15367" y="12206"/>
                </a:cubicBezTo>
                <a:cubicBezTo>
                  <a:pt x="15146" y="12737"/>
                  <a:pt x="15533" y="13268"/>
                  <a:pt x="16085" y="13480"/>
                </a:cubicBezTo>
                <a:cubicBezTo>
                  <a:pt x="20118" y="14701"/>
                  <a:pt x="20118" y="14701"/>
                  <a:pt x="20118" y="14701"/>
                </a:cubicBezTo>
                <a:lnTo>
                  <a:pt x="20339" y="14701"/>
                </a:lnTo>
                <a:cubicBezTo>
                  <a:pt x="20892" y="14701"/>
                  <a:pt x="21223" y="14542"/>
                  <a:pt x="21223" y="14170"/>
                </a:cubicBezTo>
                <a:close/>
                <a:moveTo>
                  <a:pt x="16638" y="9924"/>
                </a:moveTo>
                <a:cubicBezTo>
                  <a:pt x="20671" y="8704"/>
                  <a:pt x="20671" y="8704"/>
                  <a:pt x="20671" y="8704"/>
                </a:cubicBezTo>
                <a:cubicBezTo>
                  <a:pt x="21223" y="8491"/>
                  <a:pt x="21444" y="7961"/>
                  <a:pt x="21223" y="7430"/>
                </a:cubicBezTo>
                <a:cubicBezTo>
                  <a:pt x="21057" y="6899"/>
                  <a:pt x="20505" y="6740"/>
                  <a:pt x="20118" y="6899"/>
                </a:cubicBezTo>
                <a:cubicBezTo>
                  <a:pt x="16085" y="8173"/>
                  <a:pt x="16085" y="8173"/>
                  <a:pt x="16085" y="8173"/>
                </a:cubicBezTo>
                <a:cubicBezTo>
                  <a:pt x="15533" y="8332"/>
                  <a:pt x="15146" y="8863"/>
                  <a:pt x="15367" y="9394"/>
                </a:cubicBezTo>
                <a:cubicBezTo>
                  <a:pt x="15533" y="9765"/>
                  <a:pt x="15920" y="9924"/>
                  <a:pt x="16251" y="9924"/>
                </a:cubicBezTo>
                <a:cubicBezTo>
                  <a:pt x="16472" y="9924"/>
                  <a:pt x="16638" y="9924"/>
                  <a:pt x="16638" y="9924"/>
                </a:cubicBezTo>
                <a:close/>
                <a:moveTo>
                  <a:pt x="14981" y="6740"/>
                </a:moveTo>
                <a:cubicBezTo>
                  <a:pt x="17577" y="3397"/>
                  <a:pt x="17577" y="3397"/>
                  <a:pt x="17577" y="3397"/>
                </a:cubicBezTo>
                <a:cubicBezTo>
                  <a:pt x="17743" y="3025"/>
                  <a:pt x="17743" y="2494"/>
                  <a:pt x="17190" y="2123"/>
                </a:cubicBezTo>
                <a:cubicBezTo>
                  <a:pt x="16804" y="1804"/>
                  <a:pt x="16251" y="1964"/>
                  <a:pt x="15920" y="2335"/>
                </a:cubicBezTo>
                <a:cubicBezTo>
                  <a:pt x="13323" y="5679"/>
                  <a:pt x="13323" y="5679"/>
                  <a:pt x="13323" y="5679"/>
                </a:cubicBezTo>
                <a:cubicBezTo>
                  <a:pt x="13158" y="6050"/>
                  <a:pt x="13158" y="6581"/>
                  <a:pt x="13710" y="6899"/>
                </a:cubicBezTo>
                <a:cubicBezTo>
                  <a:pt x="13876" y="7112"/>
                  <a:pt x="14041" y="7112"/>
                  <a:pt x="14262" y="7112"/>
                </a:cubicBezTo>
                <a:cubicBezTo>
                  <a:pt x="14428" y="7112"/>
                  <a:pt x="14815" y="6899"/>
                  <a:pt x="14981" y="674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22860" rIns="22860" anchor="ctr"/>
          <a:lstStyle/>
          <a:p>
            <a:pPr defTabSz="228600" hangingPunct="0">
              <a:lnSpc>
                <a:spcPct val="93000"/>
              </a:lnSpc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Playfair Display"/>
              </a:defRPr>
            </a:pPr>
            <a:endParaRPr sz="900" kern="0" dirty="0">
              <a:solidFill>
                <a:srgbClr val="FFFF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508" name="Shape 1508"/>
          <p:cNvSpPr/>
          <p:nvPr/>
        </p:nvSpPr>
        <p:spPr>
          <a:xfrm>
            <a:off x="6558337" y="3643247"/>
            <a:ext cx="4635501" cy="2102745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 dirty="0">
              <a:solidFill>
                <a:srgbClr val="FFFF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511" name="Shape 1511"/>
          <p:cNvSpPr/>
          <p:nvPr/>
        </p:nvSpPr>
        <p:spPr>
          <a:xfrm>
            <a:off x="7146561" y="4391461"/>
            <a:ext cx="608543" cy="6063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1" extrusionOk="0">
                <a:moveTo>
                  <a:pt x="21600" y="10826"/>
                </a:moveTo>
                <a:cubicBezTo>
                  <a:pt x="21600" y="11142"/>
                  <a:pt x="21389" y="11353"/>
                  <a:pt x="21231" y="11511"/>
                </a:cubicBezTo>
                <a:cubicBezTo>
                  <a:pt x="18070" y="14830"/>
                  <a:pt x="18070" y="14830"/>
                  <a:pt x="18070" y="14830"/>
                </a:cubicBezTo>
                <a:cubicBezTo>
                  <a:pt x="17912" y="15041"/>
                  <a:pt x="17543" y="15041"/>
                  <a:pt x="17385" y="15041"/>
                </a:cubicBezTo>
                <a:cubicBezTo>
                  <a:pt x="17017" y="15041"/>
                  <a:pt x="16859" y="15041"/>
                  <a:pt x="16648" y="14830"/>
                </a:cubicBezTo>
                <a:cubicBezTo>
                  <a:pt x="16332" y="14514"/>
                  <a:pt x="16332" y="13777"/>
                  <a:pt x="16648" y="13461"/>
                </a:cubicBezTo>
                <a:cubicBezTo>
                  <a:pt x="18439" y="11669"/>
                  <a:pt x="18439" y="11669"/>
                  <a:pt x="18439" y="11669"/>
                </a:cubicBezTo>
                <a:cubicBezTo>
                  <a:pt x="11748" y="11669"/>
                  <a:pt x="11748" y="11669"/>
                  <a:pt x="11748" y="11669"/>
                </a:cubicBezTo>
                <a:cubicBezTo>
                  <a:pt x="11748" y="18360"/>
                  <a:pt x="11748" y="18360"/>
                  <a:pt x="11748" y="18360"/>
                </a:cubicBezTo>
                <a:cubicBezTo>
                  <a:pt x="13487" y="16621"/>
                  <a:pt x="13487" y="16621"/>
                  <a:pt x="13487" y="16621"/>
                </a:cubicBezTo>
                <a:cubicBezTo>
                  <a:pt x="13856" y="16253"/>
                  <a:pt x="14382" y="16253"/>
                  <a:pt x="14751" y="16621"/>
                </a:cubicBezTo>
                <a:cubicBezTo>
                  <a:pt x="15067" y="17148"/>
                  <a:pt x="15067" y="17675"/>
                  <a:pt x="14751" y="17991"/>
                </a:cubicBezTo>
                <a:cubicBezTo>
                  <a:pt x="11380" y="21363"/>
                  <a:pt x="11380" y="21363"/>
                  <a:pt x="11380" y="21363"/>
                </a:cubicBezTo>
                <a:cubicBezTo>
                  <a:pt x="11221" y="21521"/>
                  <a:pt x="11063" y="21521"/>
                  <a:pt x="10853" y="21521"/>
                </a:cubicBezTo>
                <a:cubicBezTo>
                  <a:pt x="10537" y="21521"/>
                  <a:pt x="10326" y="21521"/>
                  <a:pt x="10168" y="21363"/>
                </a:cubicBezTo>
                <a:cubicBezTo>
                  <a:pt x="6849" y="17991"/>
                  <a:pt x="6849" y="17991"/>
                  <a:pt x="6849" y="17991"/>
                </a:cubicBezTo>
                <a:cubicBezTo>
                  <a:pt x="6480" y="17675"/>
                  <a:pt x="6480" y="17148"/>
                  <a:pt x="6849" y="16621"/>
                </a:cubicBezTo>
                <a:cubicBezTo>
                  <a:pt x="7165" y="16253"/>
                  <a:pt x="7902" y="16253"/>
                  <a:pt x="8219" y="16621"/>
                </a:cubicBezTo>
                <a:cubicBezTo>
                  <a:pt x="9799" y="18360"/>
                  <a:pt x="9799" y="18360"/>
                  <a:pt x="9799" y="18360"/>
                </a:cubicBezTo>
                <a:cubicBezTo>
                  <a:pt x="9799" y="11669"/>
                  <a:pt x="9799" y="11669"/>
                  <a:pt x="9799" y="11669"/>
                </a:cubicBezTo>
                <a:cubicBezTo>
                  <a:pt x="3319" y="11669"/>
                  <a:pt x="3319" y="11669"/>
                  <a:pt x="3319" y="11669"/>
                </a:cubicBezTo>
                <a:cubicBezTo>
                  <a:pt x="4900" y="13461"/>
                  <a:pt x="4900" y="13461"/>
                  <a:pt x="4900" y="13461"/>
                </a:cubicBezTo>
                <a:cubicBezTo>
                  <a:pt x="5268" y="13777"/>
                  <a:pt x="5268" y="14514"/>
                  <a:pt x="4900" y="14830"/>
                </a:cubicBezTo>
                <a:cubicBezTo>
                  <a:pt x="4741" y="15041"/>
                  <a:pt x="4531" y="15041"/>
                  <a:pt x="4373" y="15041"/>
                </a:cubicBezTo>
                <a:cubicBezTo>
                  <a:pt x="4004" y="15041"/>
                  <a:pt x="3846" y="15041"/>
                  <a:pt x="3688" y="14830"/>
                </a:cubicBezTo>
                <a:cubicBezTo>
                  <a:pt x="316" y="11511"/>
                  <a:pt x="316" y="11511"/>
                  <a:pt x="316" y="11511"/>
                </a:cubicBezTo>
                <a:cubicBezTo>
                  <a:pt x="158" y="11353"/>
                  <a:pt x="0" y="11142"/>
                  <a:pt x="0" y="10826"/>
                </a:cubicBezTo>
                <a:cubicBezTo>
                  <a:pt x="0" y="10616"/>
                  <a:pt x="158" y="10458"/>
                  <a:pt x="316" y="10300"/>
                </a:cubicBezTo>
                <a:cubicBezTo>
                  <a:pt x="3688" y="6928"/>
                  <a:pt x="3688" y="6928"/>
                  <a:pt x="3688" y="6928"/>
                </a:cubicBezTo>
                <a:cubicBezTo>
                  <a:pt x="4004" y="6612"/>
                  <a:pt x="4531" y="6612"/>
                  <a:pt x="4900" y="6928"/>
                </a:cubicBezTo>
                <a:cubicBezTo>
                  <a:pt x="5268" y="7297"/>
                  <a:pt x="5268" y="7823"/>
                  <a:pt x="4900" y="8192"/>
                </a:cubicBezTo>
                <a:cubicBezTo>
                  <a:pt x="3319" y="9931"/>
                  <a:pt x="3319" y="9931"/>
                  <a:pt x="3319" y="9931"/>
                </a:cubicBezTo>
                <a:cubicBezTo>
                  <a:pt x="9799" y="9931"/>
                  <a:pt x="9799" y="9931"/>
                  <a:pt x="9799" y="9931"/>
                </a:cubicBezTo>
                <a:cubicBezTo>
                  <a:pt x="9799" y="3240"/>
                  <a:pt x="9799" y="3240"/>
                  <a:pt x="9799" y="3240"/>
                </a:cubicBezTo>
                <a:cubicBezTo>
                  <a:pt x="8219" y="5031"/>
                  <a:pt x="8219" y="5031"/>
                  <a:pt x="8219" y="5031"/>
                </a:cubicBezTo>
                <a:cubicBezTo>
                  <a:pt x="7902" y="5347"/>
                  <a:pt x="7165" y="5347"/>
                  <a:pt x="6849" y="5031"/>
                </a:cubicBezTo>
                <a:cubicBezTo>
                  <a:pt x="6480" y="4504"/>
                  <a:pt x="6480" y="3925"/>
                  <a:pt x="6849" y="3609"/>
                </a:cubicBezTo>
                <a:cubicBezTo>
                  <a:pt x="10168" y="237"/>
                  <a:pt x="10168" y="237"/>
                  <a:pt x="10168" y="237"/>
                </a:cubicBezTo>
                <a:cubicBezTo>
                  <a:pt x="10537" y="-79"/>
                  <a:pt x="11063" y="-79"/>
                  <a:pt x="11380" y="237"/>
                </a:cubicBezTo>
                <a:cubicBezTo>
                  <a:pt x="14751" y="3609"/>
                  <a:pt x="14751" y="3609"/>
                  <a:pt x="14751" y="3609"/>
                </a:cubicBezTo>
                <a:cubicBezTo>
                  <a:pt x="15067" y="3925"/>
                  <a:pt x="15067" y="4504"/>
                  <a:pt x="14751" y="5031"/>
                </a:cubicBezTo>
                <a:cubicBezTo>
                  <a:pt x="14540" y="5189"/>
                  <a:pt x="14382" y="5189"/>
                  <a:pt x="14224" y="5189"/>
                </a:cubicBezTo>
                <a:cubicBezTo>
                  <a:pt x="13856" y="5189"/>
                  <a:pt x="13698" y="5189"/>
                  <a:pt x="13487" y="5031"/>
                </a:cubicBezTo>
                <a:cubicBezTo>
                  <a:pt x="11748" y="3240"/>
                  <a:pt x="11748" y="3240"/>
                  <a:pt x="11748" y="3240"/>
                </a:cubicBezTo>
                <a:cubicBezTo>
                  <a:pt x="11748" y="9931"/>
                  <a:pt x="11748" y="9931"/>
                  <a:pt x="11748" y="9931"/>
                </a:cubicBezTo>
                <a:cubicBezTo>
                  <a:pt x="18439" y="9931"/>
                  <a:pt x="18439" y="9931"/>
                  <a:pt x="18439" y="9931"/>
                </a:cubicBezTo>
                <a:cubicBezTo>
                  <a:pt x="16648" y="8192"/>
                  <a:pt x="16648" y="8192"/>
                  <a:pt x="16648" y="8192"/>
                </a:cubicBezTo>
                <a:cubicBezTo>
                  <a:pt x="16332" y="7823"/>
                  <a:pt x="16332" y="7297"/>
                  <a:pt x="16648" y="6928"/>
                </a:cubicBezTo>
                <a:cubicBezTo>
                  <a:pt x="17017" y="6612"/>
                  <a:pt x="17543" y="6612"/>
                  <a:pt x="18070" y="6928"/>
                </a:cubicBezTo>
                <a:cubicBezTo>
                  <a:pt x="21231" y="10300"/>
                  <a:pt x="21231" y="10300"/>
                  <a:pt x="21231" y="10300"/>
                </a:cubicBezTo>
                <a:cubicBezTo>
                  <a:pt x="21389" y="10458"/>
                  <a:pt x="21600" y="10616"/>
                  <a:pt x="21600" y="10826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22860" rIns="22860" anchor="ctr"/>
          <a:lstStyle/>
          <a:p>
            <a:pPr defTabSz="228600" hangingPunct="0">
              <a:lnSpc>
                <a:spcPct val="93000"/>
              </a:lnSpc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Playfair Display"/>
              </a:defRPr>
            </a:pPr>
            <a:endParaRPr sz="900" kern="0" dirty="0">
              <a:solidFill>
                <a:srgbClr val="FFFF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2" name="Shape 1394">
            <a:extLst>
              <a:ext uri="{FF2B5EF4-FFF2-40B4-BE49-F238E27FC236}">
                <a16:creationId xmlns:a16="http://schemas.microsoft.com/office/drawing/2014/main" id="{22D9468F-C351-4103-B160-48607779C0FF}"/>
              </a:ext>
            </a:extLst>
          </p:cNvPr>
          <p:cNvSpPr txBox="1">
            <a:spLocks/>
          </p:cNvSpPr>
          <p:nvPr/>
        </p:nvSpPr>
        <p:spPr>
          <a:xfrm>
            <a:off x="4027563" y="1040145"/>
            <a:ext cx="6591831" cy="997980"/>
          </a:xfrm>
          <a:prstGeom prst="rect">
            <a:avLst/>
          </a:prstGeom>
        </p:spPr>
        <p:txBody>
          <a:bodyPr/>
          <a:lstStyle>
            <a:lvl1pPr marL="0" marR="0" indent="0" algn="l" defTabSz="41275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525252"/>
                </a:solidFill>
                <a:uFillTx/>
                <a:latin typeface="仓耳玄三M W05" panose="02020400000000000000" pitchFamily="18" charset="-122"/>
                <a:ea typeface="仓耳玄三M W05" panose="02020400000000000000" pitchFamily="18" charset="-122"/>
                <a:cs typeface="+mn-cs"/>
                <a:sym typeface="Playfair Display"/>
              </a:defRPr>
            </a:lvl1pPr>
            <a:lvl2pPr marL="0" marR="0" indent="114300" algn="l" defTabSz="41275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525252"/>
                </a:solidFill>
                <a:uFillTx/>
                <a:latin typeface="+mn-lt"/>
                <a:ea typeface="+mn-ea"/>
                <a:cs typeface="+mn-cs"/>
                <a:sym typeface="Playfair Display"/>
              </a:defRPr>
            </a:lvl2pPr>
            <a:lvl3pPr marL="0" marR="0" indent="228600" algn="l" defTabSz="41275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525252"/>
                </a:solidFill>
                <a:uFillTx/>
                <a:latin typeface="+mn-lt"/>
                <a:ea typeface="+mn-ea"/>
                <a:cs typeface="+mn-cs"/>
                <a:sym typeface="Playfair Display"/>
              </a:defRPr>
            </a:lvl3pPr>
            <a:lvl4pPr marL="0" marR="0" indent="342900" algn="l" defTabSz="41275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525252"/>
                </a:solidFill>
                <a:uFillTx/>
                <a:latin typeface="+mn-lt"/>
                <a:ea typeface="+mn-ea"/>
                <a:cs typeface="+mn-cs"/>
                <a:sym typeface="Playfair Display"/>
              </a:defRPr>
            </a:lvl4pPr>
            <a:lvl5pPr marL="0" marR="0" indent="457200" algn="l" defTabSz="41275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525252"/>
                </a:solidFill>
                <a:uFillTx/>
                <a:latin typeface="+mn-lt"/>
                <a:ea typeface="+mn-ea"/>
                <a:cs typeface="+mn-cs"/>
                <a:sym typeface="Playfair Display"/>
              </a:defRPr>
            </a:lvl5pPr>
            <a:lvl6pPr marL="0" marR="0" indent="571500" algn="l" defTabSz="41275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525252"/>
                </a:solidFill>
                <a:uFillTx/>
                <a:latin typeface="+mn-lt"/>
                <a:ea typeface="+mn-ea"/>
                <a:cs typeface="+mn-cs"/>
                <a:sym typeface="Playfair Display"/>
              </a:defRPr>
            </a:lvl6pPr>
            <a:lvl7pPr marL="0" marR="0" indent="685800" algn="l" defTabSz="41275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525252"/>
                </a:solidFill>
                <a:uFillTx/>
                <a:latin typeface="+mn-lt"/>
                <a:ea typeface="+mn-ea"/>
                <a:cs typeface="+mn-cs"/>
                <a:sym typeface="Playfair Display"/>
              </a:defRPr>
            </a:lvl7pPr>
            <a:lvl8pPr marL="0" marR="0" indent="800100" algn="l" defTabSz="41275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525252"/>
                </a:solidFill>
                <a:uFillTx/>
                <a:latin typeface="+mn-lt"/>
                <a:ea typeface="+mn-ea"/>
                <a:cs typeface="+mn-cs"/>
                <a:sym typeface="Playfair Display"/>
              </a:defRPr>
            </a:lvl8pPr>
            <a:lvl9pPr marL="0" marR="0" indent="914400" algn="l" defTabSz="41275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525252"/>
                </a:solidFill>
                <a:uFillTx/>
                <a:latin typeface="+mn-lt"/>
                <a:ea typeface="+mn-ea"/>
                <a:cs typeface="+mn-cs"/>
                <a:sym typeface="Playfair Display"/>
              </a:defRPr>
            </a:lvl9pPr>
          </a:lstStyle>
          <a:p>
            <a:r>
              <a:rPr lang="en-US" kern="0" dirty="0"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Portfolio slide</a:t>
            </a:r>
          </a:p>
        </p:txBody>
      </p:sp>
      <p:sp>
        <p:nvSpPr>
          <p:cNvPr id="13" name="išľíďè">
            <a:extLst>
              <a:ext uri="{FF2B5EF4-FFF2-40B4-BE49-F238E27FC236}">
                <a16:creationId xmlns:a16="http://schemas.microsoft.com/office/drawing/2014/main" id="{45662114-0D4A-4FE2-B7A5-611F71E38F61}"/>
              </a:ext>
            </a:extLst>
          </p:cNvPr>
          <p:cNvSpPr/>
          <p:nvPr/>
        </p:nvSpPr>
        <p:spPr bwMode="auto">
          <a:xfrm>
            <a:off x="2544604" y="4450842"/>
            <a:ext cx="2710887" cy="526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lang="zh-CN" altLang="en-US" sz="1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4" name="iSlíďè">
            <a:extLst>
              <a:ext uri="{FF2B5EF4-FFF2-40B4-BE49-F238E27FC236}">
                <a16:creationId xmlns:a16="http://schemas.microsoft.com/office/drawing/2014/main" id="{5FB0DFFD-4995-481F-98FC-C7898EC8568E}"/>
              </a:ext>
            </a:extLst>
          </p:cNvPr>
          <p:cNvSpPr txBox="1"/>
          <p:nvPr/>
        </p:nvSpPr>
        <p:spPr bwMode="auto">
          <a:xfrm>
            <a:off x="2551997" y="4116391"/>
            <a:ext cx="2071813" cy="331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标题文本预设</a:t>
            </a:r>
          </a:p>
        </p:txBody>
      </p:sp>
      <p:sp>
        <p:nvSpPr>
          <p:cNvPr id="15" name="išľíďè">
            <a:extLst>
              <a:ext uri="{FF2B5EF4-FFF2-40B4-BE49-F238E27FC236}">
                <a16:creationId xmlns:a16="http://schemas.microsoft.com/office/drawing/2014/main" id="{76C5A0CF-EC25-4000-84CD-88C34DFD3F55}"/>
              </a:ext>
            </a:extLst>
          </p:cNvPr>
          <p:cNvSpPr/>
          <p:nvPr/>
        </p:nvSpPr>
        <p:spPr bwMode="auto">
          <a:xfrm>
            <a:off x="8192641" y="4492406"/>
            <a:ext cx="2710887" cy="526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lang="zh-CN" altLang="en-US" sz="1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6" name="iSlíďè">
            <a:extLst>
              <a:ext uri="{FF2B5EF4-FFF2-40B4-BE49-F238E27FC236}">
                <a16:creationId xmlns:a16="http://schemas.microsoft.com/office/drawing/2014/main" id="{ECD44264-2344-458E-A60B-B3DE52B5DCD6}"/>
              </a:ext>
            </a:extLst>
          </p:cNvPr>
          <p:cNvSpPr txBox="1"/>
          <p:nvPr/>
        </p:nvSpPr>
        <p:spPr bwMode="auto">
          <a:xfrm>
            <a:off x="8200034" y="4157955"/>
            <a:ext cx="2071813" cy="331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标题文本预设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8A111041-F6E0-43D6-89D9-CCDEB9CBDE81}"/>
              </a:ext>
            </a:extLst>
          </p:cNvPr>
          <p:cNvGrpSpPr/>
          <p:nvPr/>
        </p:nvGrpSpPr>
        <p:grpSpPr>
          <a:xfrm>
            <a:off x="3392983" y="1742279"/>
            <a:ext cx="5346284" cy="3682004"/>
            <a:chOff x="3033218" y="1945814"/>
            <a:chExt cx="6139039" cy="4227977"/>
          </a:xfrm>
        </p:grpSpPr>
        <p:grpSp>
          <p:nvGrpSpPr>
            <p:cNvPr id="2" name="组合 1"/>
            <p:cNvGrpSpPr/>
            <p:nvPr/>
          </p:nvGrpSpPr>
          <p:grpSpPr>
            <a:xfrm>
              <a:off x="4159780" y="1945814"/>
              <a:ext cx="3851024" cy="4227977"/>
              <a:chOff x="3119835" y="1459360"/>
              <a:chExt cx="2888268" cy="3170983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3708758" y="1971672"/>
                <a:ext cx="1731780" cy="2658671"/>
                <a:chOff x="2043906" y="2184400"/>
                <a:chExt cx="2185988" cy="3355982"/>
              </a:xfrm>
            </p:grpSpPr>
            <p:grpSp>
              <p:nvGrpSpPr>
                <p:cNvPr id="30" name="组合 29"/>
                <p:cNvGrpSpPr>
                  <a:grpSpLocks noChangeAspect="1"/>
                </p:cNvGrpSpPr>
                <p:nvPr/>
              </p:nvGrpSpPr>
              <p:grpSpPr bwMode="auto">
                <a:xfrm>
                  <a:off x="2043906" y="2184400"/>
                  <a:ext cx="2185988" cy="2435225"/>
                  <a:chOff x="1068" y="723"/>
                  <a:chExt cx="1377" cy="1534"/>
                </a:xfrm>
              </p:grpSpPr>
              <p:sp>
                <p:nvSpPr>
                  <p:cNvPr id="48" name="任意多边形: 形状 47"/>
                  <p:cNvSpPr/>
                  <p:nvPr/>
                </p:nvSpPr>
                <p:spPr bwMode="auto">
                  <a:xfrm>
                    <a:off x="1068" y="723"/>
                    <a:ext cx="1377" cy="1534"/>
                  </a:xfrm>
                  <a:custGeom>
                    <a:avLst/>
                    <a:gdLst>
                      <a:gd name="T0" fmla="*/ 290 w 580"/>
                      <a:gd name="T1" fmla="*/ 0 h 646"/>
                      <a:gd name="T2" fmla="*/ 290 w 580"/>
                      <a:gd name="T3" fmla="*/ 0 h 646"/>
                      <a:gd name="T4" fmla="*/ 290 w 580"/>
                      <a:gd name="T5" fmla="*/ 0 h 646"/>
                      <a:gd name="T6" fmla="*/ 289 w 580"/>
                      <a:gd name="T7" fmla="*/ 0 h 646"/>
                      <a:gd name="T8" fmla="*/ 289 w 580"/>
                      <a:gd name="T9" fmla="*/ 0 h 646"/>
                      <a:gd name="T10" fmla="*/ 0 w 580"/>
                      <a:gd name="T11" fmla="*/ 290 h 646"/>
                      <a:gd name="T12" fmla="*/ 58 w 580"/>
                      <a:gd name="T13" fmla="*/ 464 h 646"/>
                      <a:gd name="T14" fmla="*/ 175 w 580"/>
                      <a:gd name="T15" fmla="*/ 646 h 646"/>
                      <a:gd name="T16" fmla="*/ 405 w 580"/>
                      <a:gd name="T17" fmla="*/ 646 h 646"/>
                      <a:gd name="T18" fmla="*/ 521 w 580"/>
                      <a:gd name="T19" fmla="*/ 464 h 646"/>
                      <a:gd name="T20" fmla="*/ 580 w 580"/>
                      <a:gd name="T21" fmla="*/ 290 h 646"/>
                      <a:gd name="T22" fmla="*/ 290 w 580"/>
                      <a:gd name="T23" fmla="*/ 0 h 6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80" h="646">
                        <a:moveTo>
                          <a:pt x="290" y="0"/>
                        </a:moveTo>
                        <a:cubicBezTo>
                          <a:pt x="290" y="0"/>
                          <a:pt x="290" y="0"/>
                          <a:pt x="290" y="0"/>
                        </a:cubicBezTo>
                        <a:cubicBezTo>
                          <a:pt x="290" y="0"/>
                          <a:pt x="290" y="0"/>
                          <a:pt x="290" y="0"/>
                        </a:cubicBezTo>
                        <a:cubicBezTo>
                          <a:pt x="290" y="0"/>
                          <a:pt x="290" y="0"/>
                          <a:pt x="289" y="0"/>
                        </a:cubicBezTo>
                        <a:cubicBezTo>
                          <a:pt x="289" y="0"/>
                          <a:pt x="289" y="0"/>
                          <a:pt x="289" y="0"/>
                        </a:cubicBezTo>
                        <a:cubicBezTo>
                          <a:pt x="129" y="0"/>
                          <a:pt x="0" y="130"/>
                          <a:pt x="0" y="290"/>
                        </a:cubicBezTo>
                        <a:cubicBezTo>
                          <a:pt x="0" y="355"/>
                          <a:pt x="21" y="416"/>
                          <a:pt x="58" y="464"/>
                        </a:cubicBezTo>
                        <a:cubicBezTo>
                          <a:pt x="84" y="499"/>
                          <a:pt x="164" y="583"/>
                          <a:pt x="175" y="646"/>
                        </a:cubicBezTo>
                        <a:cubicBezTo>
                          <a:pt x="405" y="646"/>
                          <a:pt x="405" y="646"/>
                          <a:pt x="405" y="646"/>
                        </a:cubicBezTo>
                        <a:cubicBezTo>
                          <a:pt x="415" y="583"/>
                          <a:pt x="495" y="499"/>
                          <a:pt x="521" y="464"/>
                        </a:cubicBezTo>
                        <a:cubicBezTo>
                          <a:pt x="558" y="416"/>
                          <a:pt x="580" y="355"/>
                          <a:pt x="580" y="290"/>
                        </a:cubicBezTo>
                        <a:cubicBezTo>
                          <a:pt x="580" y="130"/>
                          <a:pt x="450" y="0"/>
                          <a:pt x="290" y="0"/>
                        </a:cubicBezTo>
                        <a:close/>
                      </a:path>
                    </a:pathLst>
                  </a:custGeom>
                  <a:noFill/>
                  <a:ln w="9525">
                    <a:solidFill>
                      <a:srgbClr val="000000"/>
                    </a:solidFill>
                    <a:round/>
                  </a:ln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9" name="任意多边形: 形状 48"/>
                  <p:cNvSpPr/>
                  <p:nvPr/>
                </p:nvSpPr>
                <p:spPr bwMode="auto">
                  <a:xfrm>
                    <a:off x="1555" y="1599"/>
                    <a:ext cx="401" cy="658"/>
                  </a:xfrm>
                  <a:custGeom>
                    <a:avLst/>
                    <a:gdLst>
                      <a:gd name="T0" fmla="*/ 165 w 169"/>
                      <a:gd name="T1" fmla="*/ 0 h 277"/>
                      <a:gd name="T2" fmla="*/ 161 w 169"/>
                      <a:gd name="T3" fmla="*/ 3 h 277"/>
                      <a:gd name="T4" fmla="*/ 159 w 169"/>
                      <a:gd name="T5" fmla="*/ 10 h 277"/>
                      <a:gd name="T6" fmla="*/ 129 w 169"/>
                      <a:gd name="T7" fmla="*/ 10 h 277"/>
                      <a:gd name="T8" fmla="*/ 123 w 169"/>
                      <a:gd name="T9" fmla="*/ 6 h 277"/>
                      <a:gd name="T10" fmla="*/ 46 w 169"/>
                      <a:gd name="T11" fmla="*/ 6 h 277"/>
                      <a:gd name="T12" fmla="*/ 41 w 169"/>
                      <a:gd name="T13" fmla="*/ 10 h 277"/>
                      <a:gd name="T14" fmla="*/ 10 w 169"/>
                      <a:gd name="T15" fmla="*/ 10 h 277"/>
                      <a:gd name="T16" fmla="*/ 9 w 169"/>
                      <a:gd name="T17" fmla="*/ 3 h 277"/>
                      <a:gd name="T18" fmla="*/ 4 w 169"/>
                      <a:gd name="T19" fmla="*/ 0 h 277"/>
                      <a:gd name="T20" fmla="*/ 1 w 169"/>
                      <a:gd name="T21" fmla="*/ 5 h 277"/>
                      <a:gd name="T22" fmla="*/ 47 w 169"/>
                      <a:gd name="T23" fmla="*/ 201 h 277"/>
                      <a:gd name="T24" fmla="*/ 41 w 169"/>
                      <a:gd name="T25" fmla="*/ 277 h 277"/>
                      <a:gd name="T26" fmla="*/ 128 w 169"/>
                      <a:gd name="T27" fmla="*/ 277 h 277"/>
                      <a:gd name="T28" fmla="*/ 122 w 169"/>
                      <a:gd name="T29" fmla="*/ 201 h 277"/>
                      <a:gd name="T30" fmla="*/ 168 w 169"/>
                      <a:gd name="T31" fmla="*/ 5 h 277"/>
                      <a:gd name="T32" fmla="*/ 165 w 169"/>
                      <a:gd name="T33" fmla="*/ 0 h 277"/>
                      <a:gd name="T34" fmla="*/ 101 w 169"/>
                      <a:gd name="T35" fmla="*/ 180 h 277"/>
                      <a:gd name="T36" fmla="*/ 69 w 169"/>
                      <a:gd name="T37" fmla="*/ 180 h 277"/>
                      <a:gd name="T38" fmla="*/ 69 w 169"/>
                      <a:gd name="T39" fmla="*/ 112 h 277"/>
                      <a:gd name="T40" fmla="*/ 101 w 169"/>
                      <a:gd name="T41" fmla="*/ 112 h 277"/>
                      <a:gd name="T42" fmla="*/ 101 w 169"/>
                      <a:gd name="T43" fmla="*/ 180 h 277"/>
                      <a:gd name="T44" fmla="*/ 119 w 169"/>
                      <a:gd name="T45" fmla="*/ 180 h 277"/>
                      <a:gd name="T46" fmla="*/ 113 w 169"/>
                      <a:gd name="T47" fmla="*/ 180 h 277"/>
                      <a:gd name="T48" fmla="*/ 113 w 169"/>
                      <a:gd name="T49" fmla="*/ 100 h 277"/>
                      <a:gd name="T50" fmla="*/ 107 w 169"/>
                      <a:gd name="T51" fmla="*/ 94 h 277"/>
                      <a:gd name="T52" fmla="*/ 101 w 169"/>
                      <a:gd name="T53" fmla="*/ 100 h 277"/>
                      <a:gd name="T54" fmla="*/ 101 w 169"/>
                      <a:gd name="T55" fmla="*/ 104 h 277"/>
                      <a:gd name="T56" fmla="*/ 69 w 169"/>
                      <a:gd name="T57" fmla="*/ 104 h 277"/>
                      <a:gd name="T58" fmla="*/ 69 w 169"/>
                      <a:gd name="T59" fmla="*/ 100 h 277"/>
                      <a:gd name="T60" fmla="*/ 63 w 169"/>
                      <a:gd name="T61" fmla="*/ 94 h 277"/>
                      <a:gd name="T62" fmla="*/ 57 w 169"/>
                      <a:gd name="T63" fmla="*/ 100 h 277"/>
                      <a:gd name="T64" fmla="*/ 57 w 169"/>
                      <a:gd name="T65" fmla="*/ 180 h 277"/>
                      <a:gd name="T66" fmla="*/ 50 w 169"/>
                      <a:gd name="T67" fmla="*/ 180 h 277"/>
                      <a:gd name="T68" fmla="*/ 11 w 169"/>
                      <a:gd name="T69" fmla="*/ 14 h 277"/>
                      <a:gd name="T70" fmla="*/ 41 w 169"/>
                      <a:gd name="T71" fmla="*/ 14 h 277"/>
                      <a:gd name="T72" fmla="*/ 46 w 169"/>
                      <a:gd name="T73" fmla="*/ 18 h 277"/>
                      <a:gd name="T74" fmla="*/ 123 w 169"/>
                      <a:gd name="T75" fmla="*/ 18 h 277"/>
                      <a:gd name="T76" fmla="*/ 129 w 169"/>
                      <a:gd name="T77" fmla="*/ 14 h 277"/>
                      <a:gd name="T78" fmla="*/ 158 w 169"/>
                      <a:gd name="T79" fmla="*/ 14 h 277"/>
                      <a:gd name="T80" fmla="*/ 119 w 169"/>
                      <a:gd name="T81" fmla="*/ 180 h 2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169" h="277">
                        <a:moveTo>
                          <a:pt x="165" y="0"/>
                        </a:moveTo>
                        <a:cubicBezTo>
                          <a:pt x="163" y="0"/>
                          <a:pt x="161" y="1"/>
                          <a:pt x="161" y="3"/>
                        </a:cubicBezTo>
                        <a:cubicBezTo>
                          <a:pt x="159" y="10"/>
                          <a:pt x="159" y="10"/>
                          <a:pt x="159" y="10"/>
                        </a:cubicBezTo>
                        <a:cubicBezTo>
                          <a:pt x="129" y="10"/>
                          <a:pt x="129" y="10"/>
                          <a:pt x="129" y="10"/>
                        </a:cubicBezTo>
                        <a:cubicBezTo>
                          <a:pt x="128" y="8"/>
                          <a:pt x="126" y="6"/>
                          <a:pt x="123" y="6"/>
                        </a:cubicBezTo>
                        <a:cubicBezTo>
                          <a:pt x="46" y="6"/>
                          <a:pt x="46" y="6"/>
                          <a:pt x="46" y="6"/>
                        </a:cubicBezTo>
                        <a:cubicBezTo>
                          <a:pt x="44" y="6"/>
                          <a:pt x="41" y="8"/>
                          <a:pt x="41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9" y="3"/>
                          <a:pt x="9" y="3"/>
                          <a:pt x="9" y="3"/>
                        </a:cubicBezTo>
                        <a:cubicBezTo>
                          <a:pt x="8" y="1"/>
                          <a:pt x="6" y="0"/>
                          <a:pt x="4" y="0"/>
                        </a:cubicBezTo>
                        <a:cubicBezTo>
                          <a:pt x="2" y="1"/>
                          <a:pt x="0" y="3"/>
                          <a:pt x="1" y="5"/>
                        </a:cubicBezTo>
                        <a:cubicBezTo>
                          <a:pt x="47" y="201"/>
                          <a:pt x="47" y="201"/>
                          <a:pt x="47" y="201"/>
                        </a:cubicBezTo>
                        <a:cubicBezTo>
                          <a:pt x="41" y="277"/>
                          <a:pt x="41" y="277"/>
                          <a:pt x="41" y="277"/>
                        </a:cubicBezTo>
                        <a:cubicBezTo>
                          <a:pt x="128" y="277"/>
                          <a:pt x="128" y="277"/>
                          <a:pt x="128" y="277"/>
                        </a:cubicBezTo>
                        <a:cubicBezTo>
                          <a:pt x="122" y="201"/>
                          <a:pt x="122" y="201"/>
                          <a:pt x="122" y="201"/>
                        </a:cubicBezTo>
                        <a:cubicBezTo>
                          <a:pt x="168" y="5"/>
                          <a:pt x="168" y="5"/>
                          <a:pt x="168" y="5"/>
                        </a:cubicBezTo>
                        <a:cubicBezTo>
                          <a:pt x="169" y="3"/>
                          <a:pt x="168" y="1"/>
                          <a:pt x="165" y="0"/>
                        </a:cubicBezTo>
                        <a:close/>
                        <a:moveTo>
                          <a:pt x="101" y="180"/>
                        </a:moveTo>
                        <a:cubicBezTo>
                          <a:pt x="69" y="180"/>
                          <a:pt x="69" y="180"/>
                          <a:pt x="69" y="180"/>
                        </a:cubicBezTo>
                        <a:cubicBezTo>
                          <a:pt x="69" y="112"/>
                          <a:pt x="69" y="112"/>
                          <a:pt x="69" y="112"/>
                        </a:cubicBezTo>
                        <a:cubicBezTo>
                          <a:pt x="101" y="112"/>
                          <a:pt x="101" y="112"/>
                          <a:pt x="101" y="112"/>
                        </a:cubicBezTo>
                        <a:lnTo>
                          <a:pt x="101" y="180"/>
                        </a:lnTo>
                        <a:close/>
                        <a:moveTo>
                          <a:pt x="119" y="180"/>
                        </a:moveTo>
                        <a:cubicBezTo>
                          <a:pt x="113" y="180"/>
                          <a:pt x="113" y="180"/>
                          <a:pt x="113" y="180"/>
                        </a:cubicBezTo>
                        <a:cubicBezTo>
                          <a:pt x="113" y="100"/>
                          <a:pt x="113" y="100"/>
                          <a:pt x="113" y="100"/>
                        </a:cubicBezTo>
                        <a:cubicBezTo>
                          <a:pt x="113" y="97"/>
                          <a:pt x="110" y="94"/>
                          <a:pt x="107" y="94"/>
                        </a:cubicBezTo>
                        <a:cubicBezTo>
                          <a:pt x="103" y="94"/>
                          <a:pt x="101" y="97"/>
                          <a:pt x="101" y="100"/>
                        </a:cubicBezTo>
                        <a:cubicBezTo>
                          <a:pt x="101" y="104"/>
                          <a:pt x="101" y="104"/>
                          <a:pt x="101" y="104"/>
                        </a:cubicBezTo>
                        <a:cubicBezTo>
                          <a:pt x="69" y="104"/>
                          <a:pt x="69" y="104"/>
                          <a:pt x="69" y="104"/>
                        </a:cubicBezTo>
                        <a:cubicBezTo>
                          <a:pt x="69" y="100"/>
                          <a:pt x="69" y="100"/>
                          <a:pt x="69" y="100"/>
                        </a:cubicBezTo>
                        <a:cubicBezTo>
                          <a:pt x="69" y="97"/>
                          <a:pt x="66" y="94"/>
                          <a:pt x="63" y="94"/>
                        </a:cubicBezTo>
                        <a:cubicBezTo>
                          <a:pt x="59" y="94"/>
                          <a:pt x="57" y="97"/>
                          <a:pt x="57" y="100"/>
                        </a:cubicBezTo>
                        <a:cubicBezTo>
                          <a:pt x="57" y="180"/>
                          <a:pt x="57" y="180"/>
                          <a:pt x="57" y="180"/>
                        </a:cubicBezTo>
                        <a:cubicBezTo>
                          <a:pt x="50" y="180"/>
                          <a:pt x="50" y="180"/>
                          <a:pt x="50" y="180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41" y="14"/>
                          <a:pt x="41" y="14"/>
                          <a:pt x="41" y="14"/>
                        </a:cubicBezTo>
                        <a:cubicBezTo>
                          <a:pt x="41" y="16"/>
                          <a:pt x="44" y="18"/>
                          <a:pt x="46" y="18"/>
                        </a:cubicBezTo>
                        <a:cubicBezTo>
                          <a:pt x="123" y="18"/>
                          <a:pt x="123" y="18"/>
                          <a:pt x="123" y="18"/>
                        </a:cubicBezTo>
                        <a:cubicBezTo>
                          <a:pt x="126" y="18"/>
                          <a:pt x="128" y="16"/>
                          <a:pt x="129" y="14"/>
                        </a:cubicBezTo>
                        <a:cubicBezTo>
                          <a:pt x="158" y="14"/>
                          <a:pt x="158" y="14"/>
                          <a:pt x="158" y="14"/>
                        </a:cubicBezTo>
                        <a:lnTo>
                          <a:pt x="119" y="18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50000"/>
                      <a:alpha val="5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</p:grpSp>
            <p:grpSp>
              <p:nvGrpSpPr>
                <p:cNvPr id="31" name="组合 30"/>
                <p:cNvGrpSpPr>
                  <a:grpSpLocks noChangeAspect="1"/>
                </p:cNvGrpSpPr>
                <p:nvPr/>
              </p:nvGrpSpPr>
              <p:grpSpPr bwMode="auto">
                <a:xfrm>
                  <a:off x="2590801" y="4610106"/>
                  <a:ext cx="1092200" cy="930276"/>
                  <a:chOff x="3594" y="2904"/>
                  <a:chExt cx="688" cy="586"/>
                </a:xfrm>
              </p:grpSpPr>
              <p:sp>
                <p:nvSpPr>
                  <p:cNvPr id="32" name="矩形 31"/>
                  <p:cNvSpPr/>
                  <p:nvPr/>
                </p:nvSpPr>
                <p:spPr bwMode="auto">
                  <a:xfrm>
                    <a:off x="3653" y="2907"/>
                    <a:ext cx="570" cy="497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3" name="任意多边形: 形状 32"/>
                  <p:cNvSpPr/>
                  <p:nvPr/>
                </p:nvSpPr>
                <p:spPr bwMode="auto">
                  <a:xfrm>
                    <a:off x="3653" y="3404"/>
                    <a:ext cx="570" cy="62"/>
                  </a:xfrm>
                  <a:custGeom>
                    <a:avLst/>
                    <a:gdLst>
                      <a:gd name="T0" fmla="*/ 0 w 570"/>
                      <a:gd name="T1" fmla="*/ 0 h 62"/>
                      <a:gd name="T2" fmla="*/ 570 w 570"/>
                      <a:gd name="T3" fmla="*/ 0 h 62"/>
                      <a:gd name="T4" fmla="*/ 527 w 570"/>
                      <a:gd name="T5" fmla="*/ 62 h 62"/>
                      <a:gd name="T6" fmla="*/ 43 w 570"/>
                      <a:gd name="T7" fmla="*/ 62 h 62"/>
                      <a:gd name="T8" fmla="*/ 0 w 570"/>
                      <a:gd name="T9" fmla="*/ 0 h 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70" h="62">
                        <a:moveTo>
                          <a:pt x="0" y="0"/>
                        </a:moveTo>
                        <a:lnTo>
                          <a:pt x="570" y="0"/>
                        </a:lnTo>
                        <a:lnTo>
                          <a:pt x="527" y="62"/>
                        </a:lnTo>
                        <a:lnTo>
                          <a:pt x="43" y="6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4" name="任意多边形: 形状 33"/>
                  <p:cNvSpPr/>
                  <p:nvPr/>
                </p:nvSpPr>
                <p:spPr bwMode="auto">
                  <a:xfrm>
                    <a:off x="3594" y="2904"/>
                    <a:ext cx="688" cy="126"/>
                  </a:xfrm>
                  <a:custGeom>
                    <a:avLst/>
                    <a:gdLst>
                      <a:gd name="T0" fmla="*/ 290 w 290"/>
                      <a:gd name="T1" fmla="*/ 20 h 53"/>
                      <a:gd name="T2" fmla="*/ 267 w 290"/>
                      <a:gd name="T3" fmla="*/ 41 h 53"/>
                      <a:gd name="T4" fmla="*/ 23 w 290"/>
                      <a:gd name="T5" fmla="*/ 52 h 53"/>
                      <a:gd name="T6" fmla="*/ 0 w 290"/>
                      <a:gd name="T7" fmla="*/ 33 h 53"/>
                      <a:gd name="T8" fmla="*/ 0 w 290"/>
                      <a:gd name="T9" fmla="*/ 33 h 53"/>
                      <a:gd name="T10" fmla="*/ 23 w 290"/>
                      <a:gd name="T11" fmla="*/ 12 h 53"/>
                      <a:gd name="T12" fmla="*/ 267 w 290"/>
                      <a:gd name="T13" fmla="*/ 1 h 53"/>
                      <a:gd name="T14" fmla="*/ 290 w 290"/>
                      <a:gd name="T15" fmla="*/ 20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90" h="53">
                        <a:moveTo>
                          <a:pt x="290" y="20"/>
                        </a:moveTo>
                        <a:cubicBezTo>
                          <a:pt x="290" y="31"/>
                          <a:pt x="280" y="40"/>
                          <a:pt x="267" y="41"/>
                        </a:cubicBezTo>
                        <a:cubicBezTo>
                          <a:pt x="23" y="52"/>
                          <a:pt x="23" y="52"/>
                          <a:pt x="23" y="52"/>
                        </a:cubicBezTo>
                        <a:cubicBezTo>
                          <a:pt x="10" y="53"/>
                          <a:pt x="0" y="44"/>
                          <a:pt x="0" y="33"/>
                        </a:cubicBezTo>
                        <a:cubicBezTo>
                          <a:pt x="0" y="33"/>
                          <a:pt x="0" y="33"/>
                          <a:pt x="0" y="33"/>
                        </a:cubicBezTo>
                        <a:cubicBezTo>
                          <a:pt x="0" y="22"/>
                          <a:pt x="10" y="13"/>
                          <a:pt x="23" y="12"/>
                        </a:cubicBezTo>
                        <a:cubicBezTo>
                          <a:pt x="267" y="1"/>
                          <a:pt x="267" y="1"/>
                          <a:pt x="267" y="1"/>
                        </a:cubicBezTo>
                        <a:cubicBezTo>
                          <a:pt x="280" y="0"/>
                          <a:pt x="290" y="9"/>
                          <a:pt x="290" y="2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5" name="任意多边形: 形状 34"/>
                  <p:cNvSpPr/>
                  <p:nvPr/>
                </p:nvSpPr>
                <p:spPr bwMode="auto">
                  <a:xfrm>
                    <a:off x="3594" y="3030"/>
                    <a:ext cx="688" cy="123"/>
                  </a:xfrm>
                  <a:custGeom>
                    <a:avLst/>
                    <a:gdLst>
                      <a:gd name="T0" fmla="*/ 290 w 290"/>
                      <a:gd name="T1" fmla="*/ 19 h 52"/>
                      <a:gd name="T2" fmla="*/ 267 w 290"/>
                      <a:gd name="T3" fmla="*/ 40 h 52"/>
                      <a:gd name="T4" fmla="*/ 23 w 290"/>
                      <a:gd name="T5" fmla="*/ 52 h 52"/>
                      <a:gd name="T6" fmla="*/ 0 w 290"/>
                      <a:gd name="T7" fmla="*/ 33 h 52"/>
                      <a:gd name="T8" fmla="*/ 0 w 290"/>
                      <a:gd name="T9" fmla="*/ 33 h 52"/>
                      <a:gd name="T10" fmla="*/ 23 w 290"/>
                      <a:gd name="T11" fmla="*/ 12 h 52"/>
                      <a:gd name="T12" fmla="*/ 267 w 290"/>
                      <a:gd name="T13" fmla="*/ 0 h 52"/>
                      <a:gd name="T14" fmla="*/ 290 w 290"/>
                      <a:gd name="T15" fmla="*/ 19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90" h="52">
                        <a:moveTo>
                          <a:pt x="290" y="19"/>
                        </a:moveTo>
                        <a:cubicBezTo>
                          <a:pt x="290" y="30"/>
                          <a:pt x="280" y="40"/>
                          <a:pt x="267" y="40"/>
                        </a:cubicBezTo>
                        <a:cubicBezTo>
                          <a:pt x="23" y="52"/>
                          <a:pt x="23" y="52"/>
                          <a:pt x="23" y="52"/>
                        </a:cubicBezTo>
                        <a:cubicBezTo>
                          <a:pt x="10" y="52"/>
                          <a:pt x="0" y="44"/>
                          <a:pt x="0" y="33"/>
                        </a:cubicBezTo>
                        <a:cubicBezTo>
                          <a:pt x="0" y="33"/>
                          <a:pt x="0" y="33"/>
                          <a:pt x="0" y="33"/>
                        </a:cubicBezTo>
                        <a:cubicBezTo>
                          <a:pt x="0" y="22"/>
                          <a:pt x="10" y="12"/>
                          <a:pt x="23" y="12"/>
                        </a:cubicBezTo>
                        <a:cubicBezTo>
                          <a:pt x="267" y="0"/>
                          <a:pt x="267" y="0"/>
                          <a:pt x="267" y="0"/>
                        </a:cubicBezTo>
                        <a:cubicBezTo>
                          <a:pt x="280" y="0"/>
                          <a:pt x="290" y="8"/>
                          <a:pt x="290" y="19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6" name="任意多边形: 形状 35"/>
                  <p:cNvSpPr/>
                  <p:nvPr/>
                </p:nvSpPr>
                <p:spPr bwMode="auto">
                  <a:xfrm>
                    <a:off x="3594" y="3153"/>
                    <a:ext cx="688" cy="126"/>
                  </a:xfrm>
                  <a:custGeom>
                    <a:avLst/>
                    <a:gdLst>
                      <a:gd name="T0" fmla="*/ 290 w 290"/>
                      <a:gd name="T1" fmla="*/ 20 h 53"/>
                      <a:gd name="T2" fmla="*/ 267 w 290"/>
                      <a:gd name="T3" fmla="*/ 41 h 53"/>
                      <a:gd name="T4" fmla="*/ 23 w 290"/>
                      <a:gd name="T5" fmla="*/ 52 h 53"/>
                      <a:gd name="T6" fmla="*/ 0 w 290"/>
                      <a:gd name="T7" fmla="*/ 33 h 53"/>
                      <a:gd name="T8" fmla="*/ 0 w 290"/>
                      <a:gd name="T9" fmla="*/ 33 h 53"/>
                      <a:gd name="T10" fmla="*/ 23 w 290"/>
                      <a:gd name="T11" fmla="*/ 12 h 53"/>
                      <a:gd name="T12" fmla="*/ 267 w 290"/>
                      <a:gd name="T13" fmla="*/ 1 h 53"/>
                      <a:gd name="T14" fmla="*/ 290 w 290"/>
                      <a:gd name="T15" fmla="*/ 20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90" h="53">
                        <a:moveTo>
                          <a:pt x="290" y="20"/>
                        </a:moveTo>
                        <a:cubicBezTo>
                          <a:pt x="290" y="31"/>
                          <a:pt x="280" y="40"/>
                          <a:pt x="267" y="41"/>
                        </a:cubicBezTo>
                        <a:cubicBezTo>
                          <a:pt x="23" y="52"/>
                          <a:pt x="23" y="52"/>
                          <a:pt x="23" y="52"/>
                        </a:cubicBezTo>
                        <a:cubicBezTo>
                          <a:pt x="10" y="53"/>
                          <a:pt x="0" y="44"/>
                          <a:pt x="0" y="33"/>
                        </a:cubicBezTo>
                        <a:cubicBezTo>
                          <a:pt x="0" y="33"/>
                          <a:pt x="0" y="33"/>
                          <a:pt x="0" y="33"/>
                        </a:cubicBezTo>
                        <a:cubicBezTo>
                          <a:pt x="0" y="22"/>
                          <a:pt x="10" y="13"/>
                          <a:pt x="23" y="12"/>
                        </a:cubicBezTo>
                        <a:cubicBezTo>
                          <a:pt x="267" y="1"/>
                          <a:pt x="267" y="1"/>
                          <a:pt x="267" y="1"/>
                        </a:cubicBezTo>
                        <a:cubicBezTo>
                          <a:pt x="280" y="0"/>
                          <a:pt x="290" y="9"/>
                          <a:pt x="290" y="2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7" name="任意多边形: 形状 36"/>
                  <p:cNvSpPr/>
                  <p:nvPr/>
                </p:nvSpPr>
                <p:spPr bwMode="auto">
                  <a:xfrm>
                    <a:off x="3594" y="3279"/>
                    <a:ext cx="688" cy="125"/>
                  </a:xfrm>
                  <a:custGeom>
                    <a:avLst/>
                    <a:gdLst>
                      <a:gd name="T0" fmla="*/ 290 w 290"/>
                      <a:gd name="T1" fmla="*/ 20 h 53"/>
                      <a:gd name="T2" fmla="*/ 267 w 290"/>
                      <a:gd name="T3" fmla="*/ 41 h 53"/>
                      <a:gd name="T4" fmla="*/ 23 w 290"/>
                      <a:gd name="T5" fmla="*/ 52 h 53"/>
                      <a:gd name="T6" fmla="*/ 0 w 290"/>
                      <a:gd name="T7" fmla="*/ 33 h 53"/>
                      <a:gd name="T8" fmla="*/ 0 w 290"/>
                      <a:gd name="T9" fmla="*/ 33 h 53"/>
                      <a:gd name="T10" fmla="*/ 23 w 290"/>
                      <a:gd name="T11" fmla="*/ 12 h 53"/>
                      <a:gd name="T12" fmla="*/ 267 w 290"/>
                      <a:gd name="T13" fmla="*/ 1 h 53"/>
                      <a:gd name="T14" fmla="*/ 290 w 290"/>
                      <a:gd name="T15" fmla="*/ 20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90" h="53">
                        <a:moveTo>
                          <a:pt x="290" y="20"/>
                        </a:moveTo>
                        <a:cubicBezTo>
                          <a:pt x="290" y="31"/>
                          <a:pt x="280" y="40"/>
                          <a:pt x="267" y="41"/>
                        </a:cubicBezTo>
                        <a:cubicBezTo>
                          <a:pt x="23" y="52"/>
                          <a:pt x="23" y="52"/>
                          <a:pt x="23" y="52"/>
                        </a:cubicBezTo>
                        <a:cubicBezTo>
                          <a:pt x="10" y="53"/>
                          <a:pt x="0" y="44"/>
                          <a:pt x="0" y="33"/>
                        </a:cubicBezTo>
                        <a:cubicBezTo>
                          <a:pt x="0" y="33"/>
                          <a:pt x="0" y="33"/>
                          <a:pt x="0" y="33"/>
                        </a:cubicBezTo>
                        <a:cubicBezTo>
                          <a:pt x="0" y="22"/>
                          <a:pt x="10" y="13"/>
                          <a:pt x="23" y="12"/>
                        </a:cubicBezTo>
                        <a:cubicBezTo>
                          <a:pt x="267" y="1"/>
                          <a:pt x="267" y="1"/>
                          <a:pt x="267" y="1"/>
                        </a:cubicBezTo>
                        <a:cubicBezTo>
                          <a:pt x="280" y="0"/>
                          <a:pt x="290" y="9"/>
                          <a:pt x="290" y="2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8" name="任意多边形: 形状 37"/>
                  <p:cNvSpPr/>
                  <p:nvPr/>
                </p:nvSpPr>
                <p:spPr bwMode="auto">
                  <a:xfrm>
                    <a:off x="3902" y="2904"/>
                    <a:ext cx="380" cy="112"/>
                  </a:xfrm>
                  <a:custGeom>
                    <a:avLst/>
                    <a:gdLst>
                      <a:gd name="T0" fmla="*/ 137 w 160"/>
                      <a:gd name="T1" fmla="*/ 1 h 47"/>
                      <a:gd name="T2" fmla="*/ 0 w 160"/>
                      <a:gd name="T3" fmla="*/ 7 h 47"/>
                      <a:gd name="T4" fmla="*/ 15 w 160"/>
                      <a:gd name="T5" fmla="*/ 26 h 47"/>
                      <a:gd name="T6" fmla="*/ 0 w 160"/>
                      <a:gd name="T7" fmla="*/ 47 h 47"/>
                      <a:gd name="T8" fmla="*/ 137 w 160"/>
                      <a:gd name="T9" fmla="*/ 41 h 47"/>
                      <a:gd name="T10" fmla="*/ 160 w 160"/>
                      <a:gd name="T11" fmla="*/ 20 h 47"/>
                      <a:gd name="T12" fmla="*/ 137 w 160"/>
                      <a:gd name="T13" fmla="*/ 1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0" h="47">
                        <a:moveTo>
                          <a:pt x="137" y="1"/>
                        </a:move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8" y="7"/>
                          <a:pt x="15" y="15"/>
                          <a:pt x="15" y="26"/>
                        </a:cubicBezTo>
                        <a:cubicBezTo>
                          <a:pt x="15" y="37"/>
                          <a:pt x="8" y="47"/>
                          <a:pt x="0" y="47"/>
                        </a:cubicBezTo>
                        <a:cubicBezTo>
                          <a:pt x="137" y="41"/>
                          <a:pt x="137" y="41"/>
                          <a:pt x="137" y="41"/>
                        </a:cubicBezTo>
                        <a:cubicBezTo>
                          <a:pt x="150" y="40"/>
                          <a:pt x="160" y="31"/>
                          <a:pt x="160" y="20"/>
                        </a:cubicBezTo>
                        <a:cubicBezTo>
                          <a:pt x="160" y="9"/>
                          <a:pt x="150" y="0"/>
                          <a:pt x="137" y="1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9" name="任意多边形: 形状 38"/>
                  <p:cNvSpPr/>
                  <p:nvPr/>
                </p:nvSpPr>
                <p:spPr bwMode="auto">
                  <a:xfrm>
                    <a:off x="3902" y="3030"/>
                    <a:ext cx="380" cy="111"/>
                  </a:xfrm>
                  <a:custGeom>
                    <a:avLst/>
                    <a:gdLst>
                      <a:gd name="T0" fmla="*/ 137 w 160"/>
                      <a:gd name="T1" fmla="*/ 0 h 47"/>
                      <a:gd name="T2" fmla="*/ 0 w 160"/>
                      <a:gd name="T3" fmla="*/ 7 h 47"/>
                      <a:gd name="T4" fmla="*/ 15 w 160"/>
                      <a:gd name="T5" fmla="*/ 26 h 47"/>
                      <a:gd name="T6" fmla="*/ 0 w 160"/>
                      <a:gd name="T7" fmla="*/ 47 h 47"/>
                      <a:gd name="T8" fmla="*/ 137 w 160"/>
                      <a:gd name="T9" fmla="*/ 40 h 47"/>
                      <a:gd name="T10" fmla="*/ 160 w 160"/>
                      <a:gd name="T11" fmla="*/ 19 h 47"/>
                      <a:gd name="T12" fmla="*/ 137 w 160"/>
                      <a:gd name="T13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0" h="47">
                        <a:moveTo>
                          <a:pt x="137" y="0"/>
                        </a:move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8" y="6"/>
                          <a:pt x="15" y="15"/>
                          <a:pt x="15" y="26"/>
                        </a:cubicBezTo>
                        <a:cubicBezTo>
                          <a:pt x="15" y="37"/>
                          <a:pt x="8" y="46"/>
                          <a:pt x="0" y="47"/>
                        </a:cubicBezTo>
                        <a:cubicBezTo>
                          <a:pt x="137" y="40"/>
                          <a:pt x="137" y="40"/>
                          <a:pt x="137" y="40"/>
                        </a:cubicBezTo>
                        <a:cubicBezTo>
                          <a:pt x="150" y="40"/>
                          <a:pt x="160" y="30"/>
                          <a:pt x="160" y="19"/>
                        </a:cubicBezTo>
                        <a:cubicBezTo>
                          <a:pt x="160" y="8"/>
                          <a:pt x="150" y="0"/>
                          <a:pt x="137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0" name="任意多边形: 形状 39"/>
                  <p:cNvSpPr/>
                  <p:nvPr/>
                </p:nvSpPr>
                <p:spPr bwMode="auto">
                  <a:xfrm>
                    <a:off x="3902" y="3153"/>
                    <a:ext cx="380" cy="111"/>
                  </a:xfrm>
                  <a:custGeom>
                    <a:avLst/>
                    <a:gdLst>
                      <a:gd name="T0" fmla="*/ 137 w 160"/>
                      <a:gd name="T1" fmla="*/ 1 h 47"/>
                      <a:gd name="T2" fmla="*/ 0 w 160"/>
                      <a:gd name="T3" fmla="*/ 7 h 47"/>
                      <a:gd name="T4" fmla="*/ 15 w 160"/>
                      <a:gd name="T5" fmla="*/ 27 h 47"/>
                      <a:gd name="T6" fmla="*/ 0 w 160"/>
                      <a:gd name="T7" fmla="*/ 47 h 47"/>
                      <a:gd name="T8" fmla="*/ 137 w 160"/>
                      <a:gd name="T9" fmla="*/ 41 h 47"/>
                      <a:gd name="T10" fmla="*/ 160 w 160"/>
                      <a:gd name="T11" fmla="*/ 20 h 47"/>
                      <a:gd name="T12" fmla="*/ 137 w 160"/>
                      <a:gd name="T13" fmla="*/ 1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0" h="47">
                        <a:moveTo>
                          <a:pt x="137" y="1"/>
                        </a:move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8" y="7"/>
                          <a:pt x="15" y="16"/>
                          <a:pt x="15" y="27"/>
                        </a:cubicBezTo>
                        <a:cubicBezTo>
                          <a:pt x="15" y="38"/>
                          <a:pt x="8" y="47"/>
                          <a:pt x="0" y="47"/>
                        </a:cubicBezTo>
                        <a:cubicBezTo>
                          <a:pt x="137" y="41"/>
                          <a:pt x="137" y="41"/>
                          <a:pt x="137" y="41"/>
                        </a:cubicBezTo>
                        <a:cubicBezTo>
                          <a:pt x="150" y="40"/>
                          <a:pt x="160" y="31"/>
                          <a:pt x="160" y="20"/>
                        </a:cubicBezTo>
                        <a:cubicBezTo>
                          <a:pt x="160" y="9"/>
                          <a:pt x="150" y="0"/>
                          <a:pt x="137" y="1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1" name="任意多边形: 形状 40"/>
                  <p:cNvSpPr/>
                  <p:nvPr/>
                </p:nvSpPr>
                <p:spPr bwMode="auto">
                  <a:xfrm>
                    <a:off x="3902" y="3279"/>
                    <a:ext cx="380" cy="111"/>
                  </a:xfrm>
                  <a:custGeom>
                    <a:avLst/>
                    <a:gdLst>
                      <a:gd name="T0" fmla="*/ 137 w 160"/>
                      <a:gd name="T1" fmla="*/ 1 h 47"/>
                      <a:gd name="T2" fmla="*/ 0 w 160"/>
                      <a:gd name="T3" fmla="*/ 7 h 47"/>
                      <a:gd name="T4" fmla="*/ 15 w 160"/>
                      <a:gd name="T5" fmla="*/ 26 h 47"/>
                      <a:gd name="T6" fmla="*/ 0 w 160"/>
                      <a:gd name="T7" fmla="*/ 47 h 47"/>
                      <a:gd name="T8" fmla="*/ 137 w 160"/>
                      <a:gd name="T9" fmla="*/ 41 h 47"/>
                      <a:gd name="T10" fmla="*/ 160 w 160"/>
                      <a:gd name="T11" fmla="*/ 20 h 47"/>
                      <a:gd name="T12" fmla="*/ 137 w 160"/>
                      <a:gd name="T13" fmla="*/ 1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0" h="47">
                        <a:moveTo>
                          <a:pt x="137" y="1"/>
                        </a:move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8" y="7"/>
                          <a:pt x="15" y="15"/>
                          <a:pt x="15" y="26"/>
                        </a:cubicBezTo>
                        <a:cubicBezTo>
                          <a:pt x="15" y="37"/>
                          <a:pt x="8" y="47"/>
                          <a:pt x="0" y="47"/>
                        </a:cubicBezTo>
                        <a:cubicBezTo>
                          <a:pt x="137" y="41"/>
                          <a:pt x="137" y="41"/>
                          <a:pt x="137" y="41"/>
                        </a:cubicBezTo>
                        <a:cubicBezTo>
                          <a:pt x="150" y="40"/>
                          <a:pt x="160" y="31"/>
                          <a:pt x="160" y="20"/>
                        </a:cubicBezTo>
                        <a:cubicBezTo>
                          <a:pt x="160" y="9"/>
                          <a:pt x="150" y="0"/>
                          <a:pt x="137" y="1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2" name="任意多边形: 形状 41"/>
                  <p:cNvSpPr/>
                  <p:nvPr/>
                </p:nvSpPr>
                <p:spPr bwMode="auto">
                  <a:xfrm>
                    <a:off x="3902" y="3376"/>
                    <a:ext cx="321" cy="28"/>
                  </a:xfrm>
                  <a:custGeom>
                    <a:avLst/>
                    <a:gdLst>
                      <a:gd name="T0" fmla="*/ 0 w 321"/>
                      <a:gd name="T1" fmla="*/ 28 h 28"/>
                      <a:gd name="T2" fmla="*/ 321 w 321"/>
                      <a:gd name="T3" fmla="*/ 28 h 28"/>
                      <a:gd name="T4" fmla="*/ 321 w 321"/>
                      <a:gd name="T5" fmla="*/ 0 h 28"/>
                      <a:gd name="T6" fmla="*/ 0 w 321"/>
                      <a:gd name="T7" fmla="*/ 14 h 28"/>
                      <a:gd name="T8" fmla="*/ 0 w 321"/>
                      <a:gd name="T9" fmla="*/ 28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21" h="28">
                        <a:moveTo>
                          <a:pt x="0" y="28"/>
                        </a:moveTo>
                        <a:lnTo>
                          <a:pt x="321" y="28"/>
                        </a:lnTo>
                        <a:lnTo>
                          <a:pt x="321" y="0"/>
                        </a:lnTo>
                        <a:lnTo>
                          <a:pt x="0" y="14"/>
                        </a:lnTo>
                        <a:lnTo>
                          <a:pt x="0" y="28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3" name="任意多边形: 形状 42"/>
                  <p:cNvSpPr/>
                  <p:nvPr/>
                </p:nvSpPr>
                <p:spPr bwMode="auto">
                  <a:xfrm>
                    <a:off x="3902" y="3250"/>
                    <a:ext cx="321" cy="45"/>
                  </a:xfrm>
                  <a:custGeom>
                    <a:avLst/>
                    <a:gdLst>
                      <a:gd name="T0" fmla="*/ 0 w 321"/>
                      <a:gd name="T1" fmla="*/ 45 h 45"/>
                      <a:gd name="T2" fmla="*/ 321 w 321"/>
                      <a:gd name="T3" fmla="*/ 31 h 45"/>
                      <a:gd name="T4" fmla="*/ 321 w 321"/>
                      <a:gd name="T5" fmla="*/ 0 h 45"/>
                      <a:gd name="T6" fmla="*/ 0 w 321"/>
                      <a:gd name="T7" fmla="*/ 17 h 45"/>
                      <a:gd name="T8" fmla="*/ 0 w 321"/>
                      <a:gd name="T9" fmla="*/ 45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21" h="45">
                        <a:moveTo>
                          <a:pt x="0" y="45"/>
                        </a:moveTo>
                        <a:lnTo>
                          <a:pt x="321" y="31"/>
                        </a:lnTo>
                        <a:lnTo>
                          <a:pt x="321" y="0"/>
                        </a:lnTo>
                        <a:lnTo>
                          <a:pt x="0" y="17"/>
                        </a:lnTo>
                        <a:lnTo>
                          <a:pt x="0" y="4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4" name="任意多边形: 形状 43"/>
                  <p:cNvSpPr/>
                  <p:nvPr/>
                </p:nvSpPr>
                <p:spPr bwMode="auto">
                  <a:xfrm>
                    <a:off x="3902" y="3001"/>
                    <a:ext cx="321" cy="45"/>
                  </a:xfrm>
                  <a:custGeom>
                    <a:avLst/>
                    <a:gdLst>
                      <a:gd name="T0" fmla="*/ 0 w 321"/>
                      <a:gd name="T1" fmla="*/ 15 h 45"/>
                      <a:gd name="T2" fmla="*/ 0 w 321"/>
                      <a:gd name="T3" fmla="*/ 45 h 45"/>
                      <a:gd name="T4" fmla="*/ 321 w 321"/>
                      <a:gd name="T5" fmla="*/ 29 h 45"/>
                      <a:gd name="T6" fmla="*/ 321 w 321"/>
                      <a:gd name="T7" fmla="*/ 0 h 45"/>
                      <a:gd name="T8" fmla="*/ 0 w 321"/>
                      <a:gd name="T9" fmla="*/ 15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21" h="45">
                        <a:moveTo>
                          <a:pt x="0" y="15"/>
                        </a:moveTo>
                        <a:lnTo>
                          <a:pt x="0" y="45"/>
                        </a:lnTo>
                        <a:lnTo>
                          <a:pt x="321" y="29"/>
                        </a:lnTo>
                        <a:lnTo>
                          <a:pt x="321" y="0"/>
                        </a:lnTo>
                        <a:lnTo>
                          <a:pt x="0" y="1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5" name="任意多边形: 形状 44"/>
                  <p:cNvSpPr/>
                  <p:nvPr/>
                </p:nvSpPr>
                <p:spPr bwMode="auto">
                  <a:xfrm>
                    <a:off x="3902" y="3127"/>
                    <a:ext cx="321" cy="43"/>
                  </a:xfrm>
                  <a:custGeom>
                    <a:avLst/>
                    <a:gdLst>
                      <a:gd name="T0" fmla="*/ 0 w 321"/>
                      <a:gd name="T1" fmla="*/ 43 h 43"/>
                      <a:gd name="T2" fmla="*/ 321 w 321"/>
                      <a:gd name="T3" fmla="*/ 28 h 43"/>
                      <a:gd name="T4" fmla="*/ 321 w 321"/>
                      <a:gd name="T5" fmla="*/ 0 h 43"/>
                      <a:gd name="T6" fmla="*/ 0 w 321"/>
                      <a:gd name="T7" fmla="*/ 14 h 43"/>
                      <a:gd name="T8" fmla="*/ 0 w 321"/>
                      <a:gd name="T9" fmla="*/ 43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21" h="43">
                        <a:moveTo>
                          <a:pt x="0" y="43"/>
                        </a:moveTo>
                        <a:lnTo>
                          <a:pt x="321" y="28"/>
                        </a:lnTo>
                        <a:lnTo>
                          <a:pt x="321" y="0"/>
                        </a:lnTo>
                        <a:lnTo>
                          <a:pt x="0" y="14"/>
                        </a:lnTo>
                        <a:lnTo>
                          <a:pt x="0" y="43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6" name="任意多边形: 形状 45"/>
                  <p:cNvSpPr/>
                  <p:nvPr/>
                </p:nvSpPr>
                <p:spPr bwMode="auto">
                  <a:xfrm>
                    <a:off x="3717" y="3466"/>
                    <a:ext cx="439" cy="24"/>
                  </a:xfrm>
                  <a:custGeom>
                    <a:avLst/>
                    <a:gdLst>
                      <a:gd name="T0" fmla="*/ 0 w 185"/>
                      <a:gd name="T1" fmla="*/ 0 h 10"/>
                      <a:gd name="T2" fmla="*/ 0 w 185"/>
                      <a:gd name="T3" fmla="*/ 0 h 10"/>
                      <a:gd name="T4" fmla="*/ 46 w 185"/>
                      <a:gd name="T5" fmla="*/ 10 h 10"/>
                      <a:gd name="T6" fmla="*/ 140 w 185"/>
                      <a:gd name="T7" fmla="*/ 10 h 10"/>
                      <a:gd name="T8" fmla="*/ 185 w 185"/>
                      <a:gd name="T9" fmla="*/ 0 h 10"/>
                      <a:gd name="T10" fmla="*/ 185 w 185"/>
                      <a:gd name="T11" fmla="*/ 0 h 10"/>
                      <a:gd name="T12" fmla="*/ 0 w 185"/>
                      <a:gd name="T13" fmla="*/ 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85" h="10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5"/>
                          <a:pt x="21" y="10"/>
                          <a:pt x="46" y="10"/>
                        </a:cubicBezTo>
                        <a:cubicBezTo>
                          <a:pt x="140" y="10"/>
                          <a:pt x="140" y="10"/>
                          <a:pt x="140" y="10"/>
                        </a:cubicBezTo>
                        <a:cubicBezTo>
                          <a:pt x="165" y="10"/>
                          <a:pt x="185" y="5"/>
                          <a:pt x="185" y="0"/>
                        </a:cubicBezTo>
                        <a:cubicBezTo>
                          <a:pt x="185" y="0"/>
                          <a:pt x="185" y="0"/>
                          <a:pt x="185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7" name="任意多边形: 形状 46"/>
                  <p:cNvSpPr/>
                  <p:nvPr/>
                </p:nvSpPr>
                <p:spPr bwMode="auto">
                  <a:xfrm>
                    <a:off x="3902" y="3404"/>
                    <a:ext cx="321" cy="62"/>
                  </a:xfrm>
                  <a:custGeom>
                    <a:avLst/>
                    <a:gdLst>
                      <a:gd name="T0" fmla="*/ 0 w 321"/>
                      <a:gd name="T1" fmla="*/ 62 h 62"/>
                      <a:gd name="T2" fmla="*/ 278 w 321"/>
                      <a:gd name="T3" fmla="*/ 62 h 62"/>
                      <a:gd name="T4" fmla="*/ 321 w 321"/>
                      <a:gd name="T5" fmla="*/ 0 h 62"/>
                      <a:gd name="T6" fmla="*/ 0 w 321"/>
                      <a:gd name="T7" fmla="*/ 0 h 62"/>
                      <a:gd name="T8" fmla="*/ 0 w 321"/>
                      <a:gd name="T9" fmla="*/ 62 h 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21" h="62">
                        <a:moveTo>
                          <a:pt x="0" y="62"/>
                        </a:moveTo>
                        <a:lnTo>
                          <a:pt x="278" y="62"/>
                        </a:lnTo>
                        <a:lnTo>
                          <a:pt x="321" y="0"/>
                        </a:lnTo>
                        <a:lnTo>
                          <a:pt x="0" y="0"/>
                        </a:lnTo>
                        <a:lnTo>
                          <a:pt x="0" y="62"/>
                        </a:lnTo>
                        <a:close/>
                      </a:path>
                    </a:pathLst>
                  </a:custGeom>
                  <a:solidFill>
                    <a:srgbClr val="40404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>
                      <a:cs typeface="+mn-ea"/>
                      <a:sym typeface="+mn-lt"/>
                    </a:endParaRPr>
                  </a:p>
                </p:txBody>
              </p:sp>
            </p:grpSp>
          </p:grpSp>
          <p:sp>
            <p:nvSpPr>
              <p:cNvPr id="5" name="任意多边形: 形状 4"/>
              <p:cNvSpPr/>
              <p:nvPr/>
            </p:nvSpPr>
            <p:spPr bwMode="auto">
              <a:xfrm>
                <a:off x="3313199" y="1516955"/>
                <a:ext cx="2531557" cy="2394866"/>
              </a:xfrm>
              <a:custGeom>
                <a:avLst/>
                <a:gdLst>
                  <a:gd name="T0" fmla="*/ 843 w 1158"/>
                  <a:gd name="T1" fmla="*/ 1095 h 1095"/>
                  <a:gd name="T2" fmla="*/ 1158 w 1158"/>
                  <a:gd name="T3" fmla="*/ 579 h 1095"/>
                  <a:gd name="T4" fmla="*/ 579 w 1158"/>
                  <a:gd name="T5" fmla="*/ 0 h 1095"/>
                  <a:gd name="T6" fmla="*/ 0 w 1158"/>
                  <a:gd name="T7" fmla="*/ 579 h 1095"/>
                  <a:gd name="T8" fmla="*/ 315 w 1158"/>
                  <a:gd name="T9" fmla="*/ 1095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58" h="1095">
                    <a:moveTo>
                      <a:pt x="843" y="1095"/>
                    </a:moveTo>
                    <a:cubicBezTo>
                      <a:pt x="1030" y="999"/>
                      <a:pt x="1158" y="804"/>
                      <a:pt x="1158" y="579"/>
                    </a:cubicBezTo>
                    <a:cubicBezTo>
                      <a:pt x="1158" y="260"/>
                      <a:pt x="899" y="0"/>
                      <a:pt x="579" y="0"/>
                    </a:cubicBezTo>
                    <a:cubicBezTo>
                      <a:pt x="259" y="0"/>
                      <a:pt x="0" y="260"/>
                      <a:pt x="0" y="579"/>
                    </a:cubicBezTo>
                    <a:cubicBezTo>
                      <a:pt x="0" y="804"/>
                      <a:pt x="128" y="999"/>
                      <a:pt x="315" y="1095"/>
                    </a:cubicBezTo>
                  </a:path>
                </a:pathLst>
              </a:custGeom>
              <a:noFill/>
              <a:ln w="25400" cap="flat">
                <a:solidFill>
                  <a:schemeClr val="tx2"/>
                </a:solidFill>
                <a:prstDash val="solid"/>
                <a:miter lim="800000"/>
                <a:headEnd type="oval"/>
                <a:tailEnd type="oval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  <p:sp>
            <p:nvSpPr>
              <p:cNvPr id="18" name="椭圆 17"/>
              <p:cNvSpPr>
                <a:spLocks noChangeAspect="1"/>
              </p:cNvSpPr>
              <p:nvPr/>
            </p:nvSpPr>
            <p:spPr>
              <a:xfrm>
                <a:off x="3480497" y="3471399"/>
                <a:ext cx="417205" cy="417205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 fontScale="77500" lnSpcReduction="20000"/>
              </a:bodyPr>
              <a:lstStyle/>
              <a:p>
                <a:pPr algn="ctr"/>
                <a:r>
                  <a:rPr lang="en-US" sz="2400">
                    <a:solidFill>
                      <a:schemeClr val="accent1"/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  <p:sp>
            <p:nvSpPr>
              <p:cNvPr id="19" name="椭圆 18"/>
              <p:cNvSpPr>
                <a:spLocks noChangeAspect="1"/>
              </p:cNvSpPr>
              <p:nvPr/>
            </p:nvSpPr>
            <p:spPr>
              <a:xfrm>
                <a:off x="3119835" y="2394032"/>
                <a:ext cx="417205" cy="417205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 fontScale="77500" lnSpcReduction="20000"/>
              </a:bodyPr>
              <a:lstStyle/>
              <a:p>
                <a:pPr algn="ctr"/>
                <a:r>
                  <a:rPr lang="en-US" sz="2400">
                    <a:solidFill>
                      <a:schemeClr val="accent2"/>
                    </a:solidFill>
                    <a:cs typeface="+mn-ea"/>
                    <a:sym typeface="+mn-lt"/>
                  </a:rPr>
                  <a:t>02</a:t>
                </a:r>
              </a:p>
            </p:txBody>
          </p:sp>
          <p:sp>
            <p:nvSpPr>
              <p:cNvPr id="20" name="椭圆 19"/>
              <p:cNvSpPr>
                <a:spLocks noChangeAspect="1"/>
              </p:cNvSpPr>
              <p:nvPr/>
            </p:nvSpPr>
            <p:spPr>
              <a:xfrm>
                <a:off x="3778817" y="1469058"/>
                <a:ext cx="417205" cy="417205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 fontScale="77500" lnSpcReduction="20000"/>
              </a:bodyPr>
              <a:lstStyle/>
              <a:p>
                <a:pPr algn="ctr"/>
                <a:r>
                  <a:rPr lang="en-US" sz="2400">
                    <a:solidFill>
                      <a:schemeClr val="accent3"/>
                    </a:solidFill>
                    <a:cs typeface="+mn-ea"/>
                    <a:sym typeface="+mn-lt"/>
                  </a:rPr>
                  <a:t>03</a:t>
                </a:r>
              </a:p>
            </p:txBody>
          </p:sp>
          <p:sp>
            <p:nvSpPr>
              <p:cNvPr id="21" name="椭圆 20"/>
              <p:cNvSpPr>
                <a:spLocks noChangeAspect="1"/>
              </p:cNvSpPr>
              <p:nvPr/>
            </p:nvSpPr>
            <p:spPr>
              <a:xfrm>
                <a:off x="4916216" y="1459360"/>
                <a:ext cx="417205" cy="417205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 fontScale="77500" lnSpcReduction="20000"/>
              </a:bodyPr>
              <a:lstStyle/>
              <a:p>
                <a:pPr algn="ctr"/>
                <a:r>
                  <a:rPr lang="en-US" sz="2400">
                    <a:solidFill>
                      <a:schemeClr val="accent4"/>
                    </a:solidFill>
                    <a:cs typeface="+mn-ea"/>
                    <a:sym typeface="+mn-lt"/>
                  </a:rPr>
                  <a:t>04</a:t>
                </a:r>
              </a:p>
            </p:txBody>
          </p:sp>
          <p:sp>
            <p:nvSpPr>
              <p:cNvPr id="22" name="椭圆 21"/>
              <p:cNvSpPr>
                <a:spLocks noChangeAspect="1"/>
              </p:cNvSpPr>
              <p:nvPr/>
            </p:nvSpPr>
            <p:spPr>
              <a:xfrm>
                <a:off x="5590898" y="2372328"/>
                <a:ext cx="417205" cy="417205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 fontScale="77500" lnSpcReduction="20000"/>
              </a:bodyPr>
              <a:lstStyle/>
              <a:p>
                <a:pPr algn="ctr"/>
                <a:r>
                  <a:rPr lang="en-US" sz="2400">
                    <a:solidFill>
                      <a:schemeClr val="accent5"/>
                    </a:solidFill>
                    <a:cs typeface="+mn-ea"/>
                    <a:sym typeface="+mn-lt"/>
                  </a:rPr>
                  <a:t>05</a:t>
                </a:r>
              </a:p>
            </p:txBody>
          </p:sp>
          <p:sp>
            <p:nvSpPr>
              <p:cNvPr id="23" name="椭圆 22"/>
              <p:cNvSpPr>
                <a:spLocks noChangeAspect="1"/>
              </p:cNvSpPr>
              <p:nvPr/>
            </p:nvSpPr>
            <p:spPr>
              <a:xfrm>
                <a:off x="5249170" y="3455697"/>
                <a:ext cx="417205" cy="417205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 fontScale="77500" lnSpcReduction="20000"/>
              </a:bodyPr>
              <a:lstStyle/>
              <a:p>
                <a:pPr algn="ctr"/>
                <a:r>
                  <a:rPr lang="en-US" sz="2400">
                    <a:solidFill>
                      <a:schemeClr val="accent6"/>
                    </a:solidFill>
                    <a:cs typeface="+mn-ea"/>
                    <a:sym typeface="+mn-lt"/>
                  </a:rPr>
                  <a:t>06</a:t>
                </a:r>
              </a:p>
            </p:txBody>
          </p:sp>
        </p:grpSp>
        <p:sp>
          <p:nvSpPr>
            <p:cNvPr id="24" name="任意多边形: 形状 23"/>
            <p:cNvSpPr/>
            <p:nvPr/>
          </p:nvSpPr>
          <p:spPr bwMode="auto">
            <a:xfrm>
              <a:off x="3295476" y="4995215"/>
              <a:ext cx="373763" cy="483757"/>
            </a:xfrm>
            <a:custGeom>
              <a:avLst/>
              <a:gdLst>
                <a:gd name="T0" fmla="*/ 130 w 148"/>
                <a:gd name="T1" fmla="*/ 112 h 191"/>
                <a:gd name="T2" fmla="*/ 148 w 148"/>
                <a:gd name="T3" fmla="*/ 67 h 191"/>
                <a:gd name="T4" fmla="*/ 82 w 148"/>
                <a:gd name="T5" fmla="*/ 0 h 191"/>
                <a:gd name="T6" fmla="*/ 45 w 148"/>
                <a:gd name="T7" fmla="*/ 12 h 191"/>
                <a:gd name="T8" fmla="*/ 44 w 148"/>
                <a:gd name="T9" fmla="*/ 12 h 191"/>
                <a:gd name="T10" fmla="*/ 43 w 148"/>
                <a:gd name="T11" fmla="*/ 13 h 191"/>
                <a:gd name="T12" fmla="*/ 28 w 148"/>
                <a:gd name="T13" fmla="*/ 28 h 191"/>
                <a:gd name="T14" fmla="*/ 17 w 148"/>
                <a:gd name="T15" fmla="*/ 53 h 191"/>
                <a:gd name="T16" fmla="*/ 20 w 148"/>
                <a:gd name="T17" fmla="*/ 74 h 191"/>
                <a:gd name="T18" fmla="*/ 2 w 148"/>
                <a:gd name="T19" fmla="*/ 101 h 191"/>
                <a:gd name="T20" fmla="*/ 7 w 148"/>
                <a:gd name="T21" fmla="*/ 110 h 191"/>
                <a:gd name="T22" fmla="*/ 18 w 148"/>
                <a:gd name="T23" fmla="*/ 110 h 191"/>
                <a:gd name="T24" fmla="*/ 19 w 148"/>
                <a:gd name="T25" fmla="*/ 118 h 191"/>
                <a:gd name="T26" fmla="*/ 22 w 148"/>
                <a:gd name="T27" fmla="*/ 122 h 191"/>
                <a:gd name="T28" fmla="*/ 20 w 148"/>
                <a:gd name="T29" fmla="*/ 129 h 191"/>
                <a:gd name="T30" fmla="*/ 25 w 148"/>
                <a:gd name="T31" fmla="*/ 133 h 191"/>
                <a:gd name="T32" fmla="*/ 35 w 148"/>
                <a:gd name="T33" fmla="*/ 152 h 191"/>
                <a:gd name="T34" fmla="*/ 44 w 148"/>
                <a:gd name="T35" fmla="*/ 151 h 191"/>
                <a:gd name="T36" fmla="*/ 51 w 148"/>
                <a:gd name="T37" fmla="*/ 150 h 191"/>
                <a:gd name="T38" fmla="*/ 60 w 148"/>
                <a:gd name="T39" fmla="*/ 159 h 191"/>
                <a:gd name="T40" fmla="*/ 58 w 148"/>
                <a:gd name="T41" fmla="*/ 171 h 191"/>
                <a:gd name="T42" fmla="*/ 49 w 148"/>
                <a:gd name="T43" fmla="*/ 191 h 191"/>
                <a:gd name="T44" fmla="*/ 89 w 148"/>
                <a:gd name="T45" fmla="*/ 171 h 191"/>
                <a:gd name="T46" fmla="*/ 131 w 148"/>
                <a:gd name="T47" fmla="*/ 163 h 191"/>
                <a:gd name="T48" fmla="*/ 130 w 148"/>
                <a:gd name="T49" fmla="*/ 112 h 191"/>
                <a:gd name="T50" fmla="*/ 104 w 148"/>
                <a:gd name="T51" fmla="*/ 76 h 191"/>
                <a:gd name="T52" fmla="*/ 101 w 148"/>
                <a:gd name="T53" fmla="*/ 72 h 191"/>
                <a:gd name="T54" fmla="*/ 70 w 148"/>
                <a:gd name="T55" fmla="*/ 114 h 191"/>
                <a:gd name="T56" fmla="*/ 76 w 148"/>
                <a:gd name="T57" fmla="*/ 78 h 191"/>
                <a:gd name="T58" fmla="*/ 63 w 148"/>
                <a:gd name="T59" fmla="*/ 78 h 191"/>
                <a:gd name="T60" fmla="*/ 68 w 148"/>
                <a:gd name="T61" fmla="*/ 59 h 191"/>
                <a:gd name="T62" fmla="*/ 62 w 148"/>
                <a:gd name="T63" fmla="*/ 59 h 191"/>
                <a:gd name="T64" fmla="*/ 49 w 148"/>
                <a:gd name="T65" fmla="*/ 22 h 191"/>
                <a:gd name="T66" fmla="*/ 49 w 148"/>
                <a:gd name="T67" fmla="*/ 21 h 191"/>
                <a:gd name="T68" fmla="*/ 49 w 148"/>
                <a:gd name="T69" fmla="*/ 21 h 191"/>
                <a:gd name="T70" fmla="*/ 49 w 148"/>
                <a:gd name="T71" fmla="*/ 21 h 191"/>
                <a:gd name="T72" fmla="*/ 50 w 148"/>
                <a:gd name="T73" fmla="*/ 21 h 191"/>
                <a:gd name="T74" fmla="*/ 82 w 148"/>
                <a:gd name="T75" fmla="*/ 11 h 191"/>
                <a:gd name="T76" fmla="*/ 135 w 148"/>
                <a:gd name="T77" fmla="*/ 48 h 191"/>
                <a:gd name="T78" fmla="*/ 135 w 148"/>
                <a:gd name="T79" fmla="*/ 70 h 191"/>
                <a:gd name="T80" fmla="*/ 104 w 148"/>
                <a:gd name="T81" fmla="*/ 76 h 191"/>
                <a:gd name="T82" fmla="*/ 90 w 148"/>
                <a:gd name="T83" fmla="*/ 61 h 191"/>
                <a:gd name="T84" fmla="*/ 103 w 148"/>
                <a:gd name="T85" fmla="*/ 61 h 191"/>
                <a:gd name="T86" fmla="*/ 75 w 148"/>
                <a:gd name="T87" fmla="*/ 102 h 191"/>
                <a:gd name="T88" fmla="*/ 81 w 148"/>
                <a:gd name="T89" fmla="*/ 74 h 191"/>
                <a:gd name="T90" fmla="*/ 68 w 148"/>
                <a:gd name="T91" fmla="*/ 74 h 191"/>
                <a:gd name="T92" fmla="*/ 76 w 148"/>
                <a:gd name="T93" fmla="*/ 40 h 191"/>
                <a:gd name="T94" fmla="*/ 97 w 148"/>
                <a:gd name="T95" fmla="*/ 40 h 191"/>
                <a:gd name="T96" fmla="*/ 90 w 148"/>
                <a:gd name="T97" fmla="*/ 6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8" h="191">
                  <a:moveTo>
                    <a:pt x="130" y="112"/>
                  </a:moveTo>
                  <a:cubicBezTo>
                    <a:pt x="142" y="92"/>
                    <a:pt x="148" y="84"/>
                    <a:pt x="148" y="67"/>
                  </a:cubicBezTo>
                  <a:cubicBezTo>
                    <a:pt x="148" y="30"/>
                    <a:pt x="118" y="0"/>
                    <a:pt x="82" y="0"/>
                  </a:cubicBezTo>
                  <a:cubicBezTo>
                    <a:pt x="68" y="0"/>
                    <a:pt x="55" y="5"/>
                    <a:pt x="45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3" y="13"/>
                  </a:cubicBezTo>
                  <a:cubicBezTo>
                    <a:pt x="37" y="17"/>
                    <a:pt x="32" y="22"/>
                    <a:pt x="28" y="28"/>
                  </a:cubicBezTo>
                  <a:cubicBezTo>
                    <a:pt x="23" y="35"/>
                    <a:pt x="19" y="44"/>
                    <a:pt x="17" y="53"/>
                  </a:cubicBezTo>
                  <a:cubicBezTo>
                    <a:pt x="14" y="68"/>
                    <a:pt x="20" y="68"/>
                    <a:pt x="20" y="74"/>
                  </a:cubicBezTo>
                  <a:cubicBezTo>
                    <a:pt x="20" y="79"/>
                    <a:pt x="11" y="89"/>
                    <a:pt x="2" y="101"/>
                  </a:cubicBezTo>
                  <a:cubicBezTo>
                    <a:pt x="0" y="104"/>
                    <a:pt x="1" y="110"/>
                    <a:pt x="7" y="110"/>
                  </a:cubicBezTo>
                  <a:cubicBezTo>
                    <a:pt x="18" y="110"/>
                    <a:pt x="18" y="110"/>
                    <a:pt x="18" y="110"/>
                  </a:cubicBezTo>
                  <a:cubicBezTo>
                    <a:pt x="25" y="110"/>
                    <a:pt x="20" y="117"/>
                    <a:pt x="19" y="118"/>
                  </a:cubicBezTo>
                  <a:cubicBezTo>
                    <a:pt x="19" y="119"/>
                    <a:pt x="22" y="122"/>
                    <a:pt x="22" y="122"/>
                  </a:cubicBezTo>
                  <a:cubicBezTo>
                    <a:pt x="22" y="122"/>
                    <a:pt x="18" y="126"/>
                    <a:pt x="20" y="129"/>
                  </a:cubicBezTo>
                  <a:cubicBezTo>
                    <a:pt x="20" y="130"/>
                    <a:pt x="26" y="129"/>
                    <a:pt x="25" y="133"/>
                  </a:cubicBezTo>
                  <a:cubicBezTo>
                    <a:pt x="21" y="150"/>
                    <a:pt x="30" y="152"/>
                    <a:pt x="35" y="152"/>
                  </a:cubicBezTo>
                  <a:cubicBezTo>
                    <a:pt x="38" y="152"/>
                    <a:pt x="41" y="152"/>
                    <a:pt x="44" y="151"/>
                  </a:cubicBezTo>
                  <a:cubicBezTo>
                    <a:pt x="46" y="150"/>
                    <a:pt x="49" y="150"/>
                    <a:pt x="51" y="150"/>
                  </a:cubicBezTo>
                  <a:cubicBezTo>
                    <a:pt x="57" y="150"/>
                    <a:pt x="61" y="153"/>
                    <a:pt x="60" y="159"/>
                  </a:cubicBezTo>
                  <a:cubicBezTo>
                    <a:pt x="58" y="164"/>
                    <a:pt x="58" y="167"/>
                    <a:pt x="58" y="171"/>
                  </a:cubicBezTo>
                  <a:cubicBezTo>
                    <a:pt x="57" y="175"/>
                    <a:pt x="49" y="191"/>
                    <a:pt x="49" y="191"/>
                  </a:cubicBezTo>
                  <a:cubicBezTo>
                    <a:pt x="49" y="191"/>
                    <a:pt x="62" y="182"/>
                    <a:pt x="89" y="171"/>
                  </a:cubicBezTo>
                  <a:cubicBezTo>
                    <a:pt x="115" y="159"/>
                    <a:pt x="131" y="163"/>
                    <a:pt x="131" y="163"/>
                  </a:cubicBezTo>
                  <a:cubicBezTo>
                    <a:pt x="131" y="163"/>
                    <a:pt x="118" y="132"/>
                    <a:pt x="130" y="112"/>
                  </a:cubicBezTo>
                  <a:close/>
                  <a:moveTo>
                    <a:pt x="104" y="76"/>
                  </a:moveTo>
                  <a:cubicBezTo>
                    <a:pt x="103" y="75"/>
                    <a:pt x="102" y="73"/>
                    <a:pt x="101" y="72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78"/>
                    <a:pt x="63" y="78"/>
                    <a:pt x="63" y="78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6" y="59"/>
                    <a:pt x="64" y="59"/>
                    <a:pt x="62" y="59"/>
                  </a:cubicBezTo>
                  <a:cubicBezTo>
                    <a:pt x="37" y="62"/>
                    <a:pt x="30" y="36"/>
                    <a:pt x="49" y="22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9" y="14"/>
                    <a:pt x="70" y="11"/>
                    <a:pt x="82" y="11"/>
                  </a:cubicBezTo>
                  <a:cubicBezTo>
                    <a:pt x="106" y="11"/>
                    <a:pt x="127" y="26"/>
                    <a:pt x="135" y="48"/>
                  </a:cubicBezTo>
                  <a:cubicBezTo>
                    <a:pt x="138" y="57"/>
                    <a:pt x="138" y="63"/>
                    <a:pt x="135" y="70"/>
                  </a:cubicBezTo>
                  <a:cubicBezTo>
                    <a:pt x="130" y="82"/>
                    <a:pt x="108" y="83"/>
                    <a:pt x="104" y="76"/>
                  </a:cubicBezTo>
                  <a:close/>
                  <a:moveTo>
                    <a:pt x="90" y="61"/>
                  </a:moveTo>
                  <a:cubicBezTo>
                    <a:pt x="103" y="61"/>
                    <a:pt x="103" y="61"/>
                    <a:pt x="103" y="61"/>
                  </a:cubicBezTo>
                  <a:cubicBezTo>
                    <a:pt x="75" y="102"/>
                    <a:pt x="75" y="102"/>
                    <a:pt x="75" y="102"/>
                  </a:cubicBezTo>
                  <a:cubicBezTo>
                    <a:pt x="81" y="74"/>
                    <a:pt x="81" y="74"/>
                    <a:pt x="81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76" y="40"/>
                    <a:pt x="76" y="40"/>
                    <a:pt x="76" y="40"/>
                  </a:cubicBezTo>
                  <a:cubicBezTo>
                    <a:pt x="97" y="40"/>
                    <a:pt x="97" y="40"/>
                    <a:pt x="97" y="40"/>
                  </a:cubicBezTo>
                  <a:lnTo>
                    <a:pt x="90" y="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  <p:sp>
          <p:nvSpPr>
            <p:cNvPr id="25" name="任意多边形: 形状 24"/>
            <p:cNvSpPr/>
            <p:nvPr/>
          </p:nvSpPr>
          <p:spPr bwMode="auto">
            <a:xfrm>
              <a:off x="3033218" y="3694398"/>
              <a:ext cx="397299" cy="329000"/>
            </a:xfrm>
            <a:custGeom>
              <a:avLst/>
              <a:gdLst>
                <a:gd name="T0" fmla="*/ 179 w 202"/>
                <a:gd name="T1" fmla="*/ 86 h 167"/>
                <a:gd name="T2" fmla="*/ 202 w 202"/>
                <a:gd name="T3" fmla="*/ 133 h 167"/>
                <a:gd name="T4" fmla="*/ 155 w 202"/>
                <a:gd name="T5" fmla="*/ 133 h 167"/>
                <a:gd name="T6" fmla="*/ 179 w 202"/>
                <a:gd name="T7" fmla="*/ 86 h 167"/>
                <a:gd name="T8" fmla="*/ 28 w 202"/>
                <a:gd name="T9" fmla="*/ 15 h 167"/>
                <a:gd name="T10" fmla="*/ 34 w 202"/>
                <a:gd name="T11" fmla="*/ 12 h 167"/>
                <a:gd name="T12" fmla="*/ 167 w 202"/>
                <a:gd name="T13" fmla="*/ 12 h 167"/>
                <a:gd name="T14" fmla="*/ 173 w 202"/>
                <a:gd name="T15" fmla="*/ 18 h 167"/>
                <a:gd name="T16" fmla="*/ 173 w 202"/>
                <a:gd name="T17" fmla="*/ 47 h 167"/>
                <a:gd name="T18" fmla="*/ 161 w 202"/>
                <a:gd name="T19" fmla="*/ 47 h 167"/>
                <a:gd name="T20" fmla="*/ 179 w 202"/>
                <a:gd name="T21" fmla="*/ 78 h 167"/>
                <a:gd name="T22" fmla="*/ 197 w 202"/>
                <a:gd name="T23" fmla="*/ 47 h 167"/>
                <a:gd name="T24" fmla="*/ 185 w 202"/>
                <a:gd name="T25" fmla="*/ 47 h 167"/>
                <a:gd name="T26" fmla="*/ 185 w 202"/>
                <a:gd name="T27" fmla="*/ 18 h 167"/>
                <a:gd name="T28" fmla="*/ 167 w 202"/>
                <a:gd name="T29" fmla="*/ 0 h 167"/>
                <a:gd name="T30" fmla="*/ 34 w 202"/>
                <a:gd name="T31" fmla="*/ 0 h 167"/>
                <a:gd name="T32" fmla="*/ 16 w 202"/>
                <a:gd name="T33" fmla="*/ 15 h 167"/>
                <a:gd name="T34" fmla="*/ 16 w 202"/>
                <a:gd name="T35" fmla="*/ 24 h 167"/>
                <a:gd name="T36" fmla="*/ 28 w 202"/>
                <a:gd name="T37" fmla="*/ 24 h 167"/>
                <a:gd name="T38" fmla="*/ 28 w 202"/>
                <a:gd name="T39" fmla="*/ 15 h 167"/>
                <a:gd name="T40" fmla="*/ 173 w 202"/>
                <a:gd name="T41" fmla="*/ 152 h 167"/>
                <a:gd name="T42" fmla="*/ 167 w 202"/>
                <a:gd name="T43" fmla="*/ 155 h 167"/>
                <a:gd name="T44" fmla="*/ 34 w 202"/>
                <a:gd name="T45" fmla="*/ 155 h 167"/>
                <a:gd name="T46" fmla="*/ 28 w 202"/>
                <a:gd name="T47" fmla="*/ 149 h 167"/>
                <a:gd name="T48" fmla="*/ 28 w 202"/>
                <a:gd name="T49" fmla="*/ 121 h 167"/>
                <a:gd name="T50" fmla="*/ 40 w 202"/>
                <a:gd name="T51" fmla="*/ 121 h 167"/>
                <a:gd name="T52" fmla="*/ 22 w 202"/>
                <a:gd name="T53" fmla="*/ 90 h 167"/>
                <a:gd name="T54" fmla="*/ 4 w 202"/>
                <a:gd name="T55" fmla="*/ 121 h 167"/>
                <a:gd name="T56" fmla="*/ 16 w 202"/>
                <a:gd name="T57" fmla="*/ 121 h 167"/>
                <a:gd name="T58" fmla="*/ 16 w 202"/>
                <a:gd name="T59" fmla="*/ 149 h 167"/>
                <a:gd name="T60" fmla="*/ 34 w 202"/>
                <a:gd name="T61" fmla="*/ 167 h 167"/>
                <a:gd name="T62" fmla="*/ 167 w 202"/>
                <a:gd name="T63" fmla="*/ 167 h 167"/>
                <a:gd name="T64" fmla="*/ 185 w 202"/>
                <a:gd name="T65" fmla="*/ 152 h 167"/>
                <a:gd name="T66" fmla="*/ 185 w 202"/>
                <a:gd name="T67" fmla="*/ 144 h 167"/>
                <a:gd name="T68" fmla="*/ 173 w 202"/>
                <a:gd name="T69" fmla="*/ 144 h 167"/>
                <a:gd name="T70" fmla="*/ 173 w 202"/>
                <a:gd name="T71" fmla="*/ 152 h 167"/>
                <a:gd name="T72" fmla="*/ 45 w 202"/>
                <a:gd name="T73" fmla="*/ 35 h 167"/>
                <a:gd name="T74" fmla="*/ 0 w 202"/>
                <a:gd name="T75" fmla="*/ 35 h 167"/>
                <a:gd name="T76" fmla="*/ 0 w 202"/>
                <a:gd name="T77" fmla="*/ 80 h 167"/>
                <a:gd name="T78" fmla="*/ 45 w 202"/>
                <a:gd name="T79" fmla="*/ 80 h 167"/>
                <a:gd name="T80" fmla="*/ 45 w 202"/>
                <a:gd name="T81" fmla="*/ 35 h 167"/>
                <a:gd name="T82" fmla="*/ 66 w 202"/>
                <a:gd name="T83" fmla="*/ 84 h 167"/>
                <a:gd name="T84" fmla="*/ 101 w 202"/>
                <a:gd name="T85" fmla="*/ 119 h 167"/>
                <a:gd name="T86" fmla="*/ 136 w 202"/>
                <a:gd name="T87" fmla="*/ 84 h 167"/>
                <a:gd name="T88" fmla="*/ 101 w 202"/>
                <a:gd name="T89" fmla="*/ 49 h 167"/>
                <a:gd name="T90" fmla="*/ 66 w 202"/>
                <a:gd name="T91" fmla="*/ 8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02" h="167">
                  <a:moveTo>
                    <a:pt x="179" y="86"/>
                  </a:moveTo>
                  <a:cubicBezTo>
                    <a:pt x="202" y="133"/>
                    <a:pt x="202" y="133"/>
                    <a:pt x="202" y="133"/>
                  </a:cubicBezTo>
                  <a:cubicBezTo>
                    <a:pt x="155" y="133"/>
                    <a:pt x="155" y="133"/>
                    <a:pt x="155" y="133"/>
                  </a:cubicBezTo>
                  <a:lnTo>
                    <a:pt x="179" y="86"/>
                  </a:lnTo>
                  <a:close/>
                  <a:moveTo>
                    <a:pt x="28" y="15"/>
                  </a:moveTo>
                  <a:cubicBezTo>
                    <a:pt x="28" y="14"/>
                    <a:pt x="30" y="12"/>
                    <a:pt x="34" y="12"/>
                  </a:cubicBezTo>
                  <a:cubicBezTo>
                    <a:pt x="167" y="12"/>
                    <a:pt x="167" y="12"/>
                    <a:pt x="167" y="12"/>
                  </a:cubicBezTo>
                  <a:cubicBezTo>
                    <a:pt x="170" y="12"/>
                    <a:pt x="173" y="15"/>
                    <a:pt x="173" y="18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61" y="47"/>
                    <a:pt x="161" y="47"/>
                    <a:pt x="161" y="47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97" y="47"/>
                    <a:pt x="197" y="47"/>
                    <a:pt x="197" y="47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85" y="18"/>
                    <a:pt x="185" y="18"/>
                    <a:pt x="185" y="18"/>
                  </a:cubicBezTo>
                  <a:cubicBezTo>
                    <a:pt x="185" y="8"/>
                    <a:pt x="177" y="0"/>
                    <a:pt x="167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4" y="0"/>
                    <a:pt x="16" y="7"/>
                    <a:pt x="16" y="15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28" y="24"/>
                    <a:pt x="28" y="24"/>
                    <a:pt x="28" y="24"/>
                  </a:cubicBezTo>
                  <a:lnTo>
                    <a:pt x="28" y="15"/>
                  </a:lnTo>
                  <a:close/>
                  <a:moveTo>
                    <a:pt x="173" y="152"/>
                  </a:moveTo>
                  <a:cubicBezTo>
                    <a:pt x="173" y="153"/>
                    <a:pt x="170" y="155"/>
                    <a:pt x="167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0" y="155"/>
                    <a:pt x="28" y="153"/>
                    <a:pt x="28" y="149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40" y="121"/>
                    <a:pt x="40" y="121"/>
                    <a:pt x="40" y="121"/>
                  </a:cubicBezTo>
                  <a:cubicBezTo>
                    <a:pt x="22" y="90"/>
                    <a:pt x="22" y="90"/>
                    <a:pt x="22" y="90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16" y="121"/>
                    <a:pt x="16" y="121"/>
                    <a:pt x="16" y="121"/>
                  </a:cubicBezTo>
                  <a:cubicBezTo>
                    <a:pt x="16" y="149"/>
                    <a:pt x="16" y="149"/>
                    <a:pt x="16" y="149"/>
                  </a:cubicBezTo>
                  <a:cubicBezTo>
                    <a:pt x="16" y="159"/>
                    <a:pt x="24" y="167"/>
                    <a:pt x="34" y="167"/>
                  </a:cubicBezTo>
                  <a:cubicBezTo>
                    <a:pt x="167" y="167"/>
                    <a:pt x="167" y="167"/>
                    <a:pt x="167" y="167"/>
                  </a:cubicBezTo>
                  <a:cubicBezTo>
                    <a:pt x="177" y="167"/>
                    <a:pt x="185" y="161"/>
                    <a:pt x="185" y="152"/>
                  </a:cubicBezTo>
                  <a:cubicBezTo>
                    <a:pt x="185" y="144"/>
                    <a:pt x="185" y="144"/>
                    <a:pt x="185" y="144"/>
                  </a:cubicBezTo>
                  <a:cubicBezTo>
                    <a:pt x="173" y="144"/>
                    <a:pt x="173" y="144"/>
                    <a:pt x="173" y="144"/>
                  </a:cubicBezTo>
                  <a:lnTo>
                    <a:pt x="173" y="152"/>
                  </a:lnTo>
                  <a:close/>
                  <a:moveTo>
                    <a:pt x="45" y="35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5" y="80"/>
                    <a:pt x="45" y="80"/>
                    <a:pt x="45" y="80"/>
                  </a:cubicBezTo>
                  <a:lnTo>
                    <a:pt x="45" y="35"/>
                  </a:lnTo>
                  <a:close/>
                  <a:moveTo>
                    <a:pt x="66" y="84"/>
                  </a:moveTo>
                  <a:cubicBezTo>
                    <a:pt x="66" y="103"/>
                    <a:pt x="82" y="119"/>
                    <a:pt x="101" y="119"/>
                  </a:cubicBezTo>
                  <a:cubicBezTo>
                    <a:pt x="120" y="119"/>
                    <a:pt x="136" y="103"/>
                    <a:pt x="136" y="84"/>
                  </a:cubicBezTo>
                  <a:cubicBezTo>
                    <a:pt x="136" y="65"/>
                    <a:pt x="120" y="49"/>
                    <a:pt x="101" y="49"/>
                  </a:cubicBezTo>
                  <a:cubicBezTo>
                    <a:pt x="82" y="49"/>
                    <a:pt x="66" y="65"/>
                    <a:pt x="6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  <p:sp>
          <p:nvSpPr>
            <p:cNvPr id="26" name="任意多边形: 形状 25"/>
            <p:cNvSpPr/>
            <p:nvPr/>
          </p:nvSpPr>
          <p:spPr bwMode="auto">
            <a:xfrm>
              <a:off x="3266258" y="2291328"/>
              <a:ext cx="423577" cy="421556"/>
            </a:xfrm>
            <a:custGeom>
              <a:avLst/>
              <a:gdLst>
                <a:gd name="T0" fmla="*/ 149 w 177"/>
                <a:gd name="T1" fmla="*/ 6 h 176"/>
                <a:gd name="T2" fmla="*/ 15 w 177"/>
                <a:gd name="T3" fmla="*/ 122 h 176"/>
                <a:gd name="T4" fmla="*/ 7 w 177"/>
                <a:gd name="T5" fmla="*/ 154 h 176"/>
                <a:gd name="T6" fmla="*/ 9 w 177"/>
                <a:gd name="T7" fmla="*/ 174 h 176"/>
                <a:gd name="T8" fmla="*/ 54 w 177"/>
                <a:gd name="T9" fmla="*/ 162 h 176"/>
                <a:gd name="T10" fmla="*/ 171 w 177"/>
                <a:gd name="T11" fmla="*/ 45 h 176"/>
                <a:gd name="T12" fmla="*/ 44 w 177"/>
                <a:gd name="T13" fmla="*/ 157 h 176"/>
                <a:gd name="T14" fmla="*/ 15 w 177"/>
                <a:gd name="T15" fmla="*/ 151 h 176"/>
                <a:gd name="T16" fmla="*/ 21 w 177"/>
                <a:gd name="T17" fmla="*/ 128 h 176"/>
                <a:gd name="T18" fmla="*/ 44 w 177"/>
                <a:gd name="T19" fmla="*/ 157 h 176"/>
                <a:gd name="T20" fmla="*/ 25 w 177"/>
                <a:gd name="T21" fmla="*/ 122 h 176"/>
                <a:gd name="T22" fmla="*/ 110 w 177"/>
                <a:gd name="T23" fmla="*/ 47 h 176"/>
                <a:gd name="T24" fmla="*/ 54 w 177"/>
                <a:gd name="T25" fmla="*/ 152 h 176"/>
                <a:gd name="T26" fmla="*/ 153 w 177"/>
                <a:gd name="T27" fmla="*/ 53 h 176"/>
                <a:gd name="T28" fmla="*/ 163 w 177"/>
                <a:gd name="T29" fmla="*/ 40 h 176"/>
                <a:gd name="T30" fmla="*/ 161 w 177"/>
                <a:gd name="T31" fmla="*/ 29 h 176"/>
                <a:gd name="T32" fmla="*/ 160 w 177"/>
                <a:gd name="T33" fmla="*/ 35 h 176"/>
                <a:gd name="T34" fmla="*/ 148 w 177"/>
                <a:gd name="T35" fmla="*/ 48 h 176"/>
                <a:gd name="T36" fmla="*/ 137 w 177"/>
                <a:gd name="T37" fmla="*/ 11 h 176"/>
                <a:gd name="T38" fmla="*/ 166 w 177"/>
                <a:gd name="T39" fmla="*/ 32 h 176"/>
                <a:gd name="T40" fmla="*/ 6 w 177"/>
                <a:gd name="T41" fmla="*/ 46 h 176"/>
                <a:gd name="T42" fmla="*/ 6 w 177"/>
                <a:gd name="T43" fmla="*/ 36 h 176"/>
                <a:gd name="T44" fmla="*/ 42 w 177"/>
                <a:gd name="T45" fmla="*/ 0 h 176"/>
                <a:gd name="T46" fmla="*/ 86 w 177"/>
                <a:gd name="T47" fmla="*/ 44 h 176"/>
                <a:gd name="T48" fmla="*/ 80 w 177"/>
                <a:gd name="T49" fmla="*/ 49 h 176"/>
                <a:gd name="T50" fmla="*/ 71 w 177"/>
                <a:gd name="T51" fmla="*/ 53 h 176"/>
                <a:gd name="T52" fmla="*/ 73 w 177"/>
                <a:gd name="T53" fmla="*/ 41 h 176"/>
                <a:gd name="T54" fmla="*/ 63 w 177"/>
                <a:gd name="T55" fmla="*/ 46 h 176"/>
                <a:gd name="T56" fmla="*/ 65 w 177"/>
                <a:gd name="T57" fmla="*/ 34 h 176"/>
                <a:gd name="T58" fmla="*/ 56 w 177"/>
                <a:gd name="T59" fmla="*/ 38 h 176"/>
                <a:gd name="T60" fmla="*/ 58 w 177"/>
                <a:gd name="T61" fmla="*/ 27 h 176"/>
                <a:gd name="T62" fmla="*/ 49 w 177"/>
                <a:gd name="T63" fmla="*/ 31 h 176"/>
                <a:gd name="T64" fmla="*/ 52 w 177"/>
                <a:gd name="T65" fmla="*/ 21 h 176"/>
                <a:gd name="T66" fmla="*/ 35 w 177"/>
                <a:gd name="T67" fmla="*/ 28 h 176"/>
                <a:gd name="T68" fmla="*/ 42 w 177"/>
                <a:gd name="T69" fmla="*/ 10 h 176"/>
                <a:gd name="T70" fmla="*/ 57 w 177"/>
                <a:gd name="T71" fmla="*/ 73 h 176"/>
                <a:gd name="T72" fmla="*/ 6 w 177"/>
                <a:gd name="T73" fmla="*/ 46 h 176"/>
                <a:gd name="T74" fmla="*/ 172 w 177"/>
                <a:gd name="T75" fmla="*/ 140 h 176"/>
                <a:gd name="T76" fmla="*/ 136 w 177"/>
                <a:gd name="T77" fmla="*/ 176 h 176"/>
                <a:gd name="T78" fmla="*/ 92 w 177"/>
                <a:gd name="T79" fmla="*/ 132 h 176"/>
                <a:gd name="T80" fmla="*/ 143 w 177"/>
                <a:gd name="T81" fmla="*/ 159 h 176"/>
                <a:gd name="T82" fmla="*/ 161 w 177"/>
                <a:gd name="T83" fmla="*/ 130 h 176"/>
                <a:gd name="T84" fmla="*/ 144 w 177"/>
                <a:gd name="T85" fmla="*/ 136 h 176"/>
                <a:gd name="T86" fmla="*/ 153 w 177"/>
                <a:gd name="T87" fmla="*/ 121 h 176"/>
                <a:gd name="T88" fmla="*/ 143 w 177"/>
                <a:gd name="T89" fmla="*/ 125 h 176"/>
                <a:gd name="T90" fmla="*/ 145 w 177"/>
                <a:gd name="T91" fmla="*/ 114 h 176"/>
                <a:gd name="T92" fmla="*/ 136 w 177"/>
                <a:gd name="T93" fmla="*/ 118 h 176"/>
                <a:gd name="T94" fmla="*/ 138 w 177"/>
                <a:gd name="T95" fmla="*/ 107 h 176"/>
                <a:gd name="T96" fmla="*/ 129 w 177"/>
                <a:gd name="T97" fmla="*/ 111 h 176"/>
                <a:gd name="T98" fmla="*/ 131 w 177"/>
                <a:gd name="T99" fmla="*/ 99 h 176"/>
                <a:gd name="T100" fmla="*/ 121 w 177"/>
                <a:gd name="T101" fmla="*/ 104 h 176"/>
                <a:gd name="T102" fmla="*/ 128 w 177"/>
                <a:gd name="T103" fmla="*/ 96 h 176"/>
                <a:gd name="T104" fmla="*/ 172 w 177"/>
                <a:gd name="T105" fmla="*/ 13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7" h="176">
                  <a:moveTo>
                    <a:pt x="171" y="27"/>
                  </a:moveTo>
                  <a:cubicBezTo>
                    <a:pt x="149" y="6"/>
                    <a:pt x="149" y="6"/>
                    <a:pt x="149" y="6"/>
                  </a:cubicBezTo>
                  <a:cubicBezTo>
                    <a:pt x="145" y="1"/>
                    <a:pt x="137" y="1"/>
                    <a:pt x="132" y="6"/>
                  </a:cubicBezTo>
                  <a:cubicBezTo>
                    <a:pt x="15" y="122"/>
                    <a:pt x="15" y="122"/>
                    <a:pt x="15" y="122"/>
                  </a:cubicBezTo>
                  <a:cubicBezTo>
                    <a:pt x="15" y="123"/>
                    <a:pt x="15" y="123"/>
                    <a:pt x="15" y="123"/>
                  </a:cubicBezTo>
                  <a:cubicBezTo>
                    <a:pt x="15" y="123"/>
                    <a:pt x="7" y="154"/>
                    <a:pt x="7" y="154"/>
                  </a:cubicBezTo>
                  <a:cubicBezTo>
                    <a:pt x="3" y="168"/>
                    <a:pt x="3" y="168"/>
                    <a:pt x="3" y="168"/>
                  </a:cubicBezTo>
                  <a:cubicBezTo>
                    <a:pt x="2" y="173"/>
                    <a:pt x="4" y="175"/>
                    <a:pt x="9" y="174"/>
                  </a:cubicBezTo>
                  <a:cubicBezTo>
                    <a:pt x="23" y="170"/>
                    <a:pt x="23" y="170"/>
                    <a:pt x="23" y="170"/>
                  </a:cubicBezTo>
                  <a:cubicBezTo>
                    <a:pt x="23" y="170"/>
                    <a:pt x="54" y="162"/>
                    <a:pt x="54" y="162"/>
                  </a:cubicBezTo>
                  <a:cubicBezTo>
                    <a:pt x="54" y="162"/>
                    <a:pt x="54" y="162"/>
                    <a:pt x="54" y="162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6" y="40"/>
                    <a:pt x="176" y="32"/>
                    <a:pt x="171" y="27"/>
                  </a:cubicBezTo>
                  <a:close/>
                  <a:moveTo>
                    <a:pt x="44" y="157"/>
                  </a:moveTo>
                  <a:cubicBezTo>
                    <a:pt x="25" y="162"/>
                    <a:pt x="25" y="162"/>
                    <a:pt x="25" y="162"/>
                  </a:cubicBezTo>
                  <a:cubicBezTo>
                    <a:pt x="15" y="151"/>
                    <a:pt x="15" y="151"/>
                    <a:pt x="15" y="151"/>
                  </a:cubicBezTo>
                  <a:cubicBezTo>
                    <a:pt x="20" y="133"/>
                    <a:pt x="20" y="133"/>
                    <a:pt x="20" y="133"/>
                  </a:cubicBezTo>
                  <a:cubicBezTo>
                    <a:pt x="20" y="131"/>
                    <a:pt x="20" y="129"/>
                    <a:pt x="21" y="128"/>
                  </a:cubicBezTo>
                  <a:cubicBezTo>
                    <a:pt x="49" y="156"/>
                    <a:pt x="49" y="156"/>
                    <a:pt x="49" y="156"/>
                  </a:cubicBezTo>
                  <a:cubicBezTo>
                    <a:pt x="47" y="156"/>
                    <a:pt x="46" y="157"/>
                    <a:pt x="44" y="157"/>
                  </a:cubicBezTo>
                  <a:close/>
                  <a:moveTo>
                    <a:pt x="54" y="152"/>
                  </a:moveTo>
                  <a:cubicBezTo>
                    <a:pt x="25" y="122"/>
                    <a:pt x="25" y="122"/>
                    <a:pt x="25" y="12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34" y="72"/>
                    <a:pt x="134" y="72"/>
                    <a:pt x="134" y="72"/>
                  </a:cubicBezTo>
                  <a:lnTo>
                    <a:pt x="54" y="152"/>
                  </a:lnTo>
                  <a:close/>
                  <a:moveTo>
                    <a:pt x="166" y="40"/>
                  </a:moveTo>
                  <a:cubicBezTo>
                    <a:pt x="153" y="53"/>
                    <a:pt x="153" y="53"/>
                    <a:pt x="153" y="53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4" y="39"/>
                    <a:pt x="165" y="37"/>
                    <a:pt x="165" y="35"/>
                  </a:cubicBezTo>
                  <a:cubicBezTo>
                    <a:pt x="165" y="32"/>
                    <a:pt x="162" y="29"/>
                    <a:pt x="161" y="29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4"/>
                    <a:pt x="160" y="35"/>
                    <a:pt x="160" y="35"/>
                  </a:cubicBezTo>
                  <a:cubicBezTo>
                    <a:pt x="160" y="36"/>
                    <a:pt x="160" y="36"/>
                    <a:pt x="159" y="36"/>
                  </a:cubicBezTo>
                  <a:cubicBezTo>
                    <a:pt x="148" y="48"/>
                    <a:pt x="148" y="48"/>
                    <a:pt x="148" y="48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9" y="9"/>
                    <a:pt x="142" y="9"/>
                    <a:pt x="144" y="11"/>
                  </a:cubicBezTo>
                  <a:cubicBezTo>
                    <a:pt x="166" y="32"/>
                    <a:pt x="166" y="32"/>
                    <a:pt x="166" y="32"/>
                  </a:cubicBezTo>
                  <a:cubicBezTo>
                    <a:pt x="168" y="34"/>
                    <a:pt x="168" y="38"/>
                    <a:pt x="166" y="40"/>
                  </a:cubicBezTo>
                  <a:close/>
                  <a:moveTo>
                    <a:pt x="6" y="46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1" y="49"/>
                    <a:pt x="81" y="49"/>
                    <a:pt x="81" y="49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77" y="46"/>
                    <a:pt x="77" y="46"/>
                    <a:pt x="77" y="46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6" y="38"/>
                    <a:pt x="56" y="38"/>
                    <a:pt x="56" y="38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45" y="85"/>
                    <a:pt x="45" y="85"/>
                    <a:pt x="45" y="85"/>
                  </a:cubicBezTo>
                  <a:lnTo>
                    <a:pt x="6" y="46"/>
                  </a:lnTo>
                  <a:close/>
                  <a:moveTo>
                    <a:pt x="177" y="135"/>
                  </a:moveTo>
                  <a:cubicBezTo>
                    <a:pt x="172" y="140"/>
                    <a:pt x="172" y="140"/>
                    <a:pt x="172" y="140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36" y="176"/>
                    <a:pt x="136" y="176"/>
                    <a:pt x="136" y="176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92" y="132"/>
                    <a:pt x="92" y="132"/>
                    <a:pt x="92" y="132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43" y="159"/>
                    <a:pt x="143" y="159"/>
                    <a:pt x="143" y="159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1" y="130"/>
                    <a:pt x="161" y="130"/>
                    <a:pt x="161" y="130"/>
                  </a:cubicBezTo>
                  <a:cubicBezTo>
                    <a:pt x="149" y="142"/>
                    <a:pt x="149" y="142"/>
                    <a:pt x="149" y="142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3" y="121"/>
                    <a:pt x="153" y="121"/>
                    <a:pt x="153" y="121"/>
                  </a:cubicBezTo>
                  <a:cubicBezTo>
                    <a:pt x="146" y="128"/>
                    <a:pt x="146" y="128"/>
                    <a:pt x="146" y="128"/>
                  </a:cubicBezTo>
                  <a:cubicBezTo>
                    <a:pt x="143" y="125"/>
                    <a:pt x="143" y="125"/>
                    <a:pt x="143" y="125"/>
                  </a:cubicBezTo>
                  <a:cubicBezTo>
                    <a:pt x="150" y="119"/>
                    <a:pt x="150" y="119"/>
                    <a:pt x="150" y="119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6" y="118"/>
                    <a:pt x="136" y="118"/>
                    <a:pt x="136" y="118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38" y="107"/>
                    <a:pt x="138" y="107"/>
                    <a:pt x="138" y="107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29" y="111"/>
                    <a:pt x="129" y="111"/>
                    <a:pt x="129" y="111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24" y="106"/>
                    <a:pt x="124" y="106"/>
                    <a:pt x="124" y="106"/>
                  </a:cubicBezTo>
                  <a:cubicBezTo>
                    <a:pt x="121" y="104"/>
                    <a:pt x="121" y="104"/>
                    <a:pt x="121" y="104"/>
                  </a:cubicBezTo>
                  <a:cubicBezTo>
                    <a:pt x="128" y="97"/>
                    <a:pt x="128" y="97"/>
                    <a:pt x="128" y="97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33" y="91"/>
                    <a:pt x="133" y="91"/>
                    <a:pt x="133" y="91"/>
                  </a:cubicBezTo>
                  <a:cubicBezTo>
                    <a:pt x="172" y="130"/>
                    <a:pt x="172" y="130"/>
                    <a:pt x="172" y="130"/>
                  </a:cubicBezTo>
                  <a:lnTo>
                    <a:pt x="177" y="13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  <p:sp>
          <p:nvSpPr>
            <p:cNvPr id="27" name="任意多边形: 形状 26"/>
            <p:cNvSpPr/>
            <p:nvPr/>
          </p:nvSpPr>
          <p:spPr bwMode="auto">
            <a:xfrm>
              <a:off x="8445746" y="2346112"/>
              <a:ext cx="454496" cy="399348"/>
            </a:xfrm>
            <a:custGeom>
              <a:avLst/>
              <a:gdLst>
                <a:gd name="T0" fmla="*/ 183 w 199"/>
                <a:gd name="T1" fmla="*/ 100 h 174"/>
                <a:gd name="T2" fmla="*/ 173 w 199"/>
                <a:gd name="T3" fmla="*/ 140 h 174"/>
                <a:gd name="T4" fmla="*/ 153 w 199"/>
                <a:gd name="T5" fmla="*/ 119 h 174"/>
                <a:gd name="T6" fmla="*/ 198 w 199"/>
                <a:gd name="T7" fmla="*/ 13 h 174"/>
                <a:gd name="T8" fmla="*/ 185 w 199"/>
                <a:gd name="T9" fmla="*/ 9 h 174"/>
                <a:gd name="T10" fmla="*/ 197 w 199"/>
                <a:gd name="T11" fmla="*/ 19 h 174"/>
                <a:gd name="T12" fmla="*/ 196 w 199"/>
                <a:gd name="T13" fmla="*/ 21 h 174"/>
                <a:gd name="T14" fmla="*/ 178 w 199"/>
                <a:gd name="T15" fmla="*/ 21 h 174"/>
                <a:gd name="T16" fmla="*/ 184 w 199"/>
                <a:gd name="T17" fmla="*/ 96 h 174"/>
                <a:gd name="T18" fmla="*/ 196 w 199"/>
                <a:gd name="T19" fmla="*/ 21 h 174"/>
                <a:gd name="T20" fmla="*/ 155 w 199"/>
                <a:gd name="T21" fmla="*/ 155 h 174"/>
                <a:gd name="T22" fmla="*/ 155 w 199"/>
                <a:gd name="T23" fmla="*/ 160 h 174"/>
                <a:gd name="T24" fmla="*/ 158 w 199"/>
                <a:gd name="T25" fmla="*/ 156 h 174"/>
                <a:gd name="T26" fmla="*/ 172 w 199"/>
                <a:gd name="T27" fmla="*/ 144 h 174"/>
                <a:gd name="T28" fmla="*/ 154 w 199"/>
                <a:gd name="T29" fmla="*/ 155 h 174"/>
                <a:gd name="T30" fmla="*/ 150 w 199"/>
                <a:gd name="T31" fmla="*/ 107 h 174"/>
                <a:gd name="T32" fmla="*/ 153 w 199"/>
                <a:gd name="T33" fmla="*/ 93 h 174"/>
                <a:gd name="T34" fmla="*/ 154 w 199"/>
                <a:gd name="T35" fmla="*/ 89 h 174"/>
                <a:gd name="T36" fmla="*/ 152 w 199"/>
                <a:gd name="T37" fmla="*/ 76 h 174"/>
                <a:gd name="T38" fmla="*/ 132 w 199"/>
                <a:gd name="T39" fmla="*/ 91 h 174"/>
                <a:gd name="T40" fmla="*/ 128 w 199"/>
                <a:gd name="T41" fmla="*/ 118 h 174"/>
                <a:gd name="T42" fmla="*/ 144 w 199"/>
                <a:gd name="T43" fmla="*/ 131 h 174"/>
                <a:gd name="T44" fmla="*/ 64 w 199"/>
                <a:gd name="T45" fmla="*/ 171 h 174"/>
                <a:gd name="T46" fmla="*/ 3 w 199"/>
                <a:gd name="T47" fmla="*/ 75 h 174"/>
                <a:gd name="T48" fmla="*/ 122 w 199"/>
                <a:gd name="T49" fmla="*/ 3 h 174"/>
                <a:gd name="T50" fmla="*/ 162 w 199"/>
                <a:gd name="T51" fmla="*/ 56 h 174"/>
                <a:gd name="T52" fmla="*/ 127 w 199"/>
                <a:gd name="T53" fmla="*/ 16 h 174"/>
                <a:gd name="T54" fmla="*/ 58 w 199"/>
                <a:gd name="T55" fmla="*/ 157 h 174"/>
                <a:gd name="T56" fmla="*/ 148 w 199"/>
                <a:gd name="T57" fmla="*/ 118 h 174"/>
                <a:gd name="T58" fmla="*/ 27 w 199"/>
                <a:gd name="T59" fmla="*/ 101 h 174"/>
                <a:gd name="T60" fmla="*/ 21 w 199"/>
                <a:gd name="T61" fmla="*/ 104 h 174"/>
                <a:gd name="T62" fmla="*/ 31 w 199"/>
                <a:gd name="T63" fmla="*/ 118 h 174"/>
                <a:gd name="T64" fmla="*/ 28 w 199"/>
                <a:gd name="T65" fmla="*/ 111 h 174"/>
                <a:gd name="T66" fmla="*/ 31 w 199"/>
                <a:gd name="T67" fmla="*/ 118 h 174"/>
                <a:gd name="T68" fmla="*/ 34 w 199"/>
                <a:gd name="T69" fmla="*/ 123 h 174"/>
                <a:gd name="T70" fmla="*/ 37 w 199"/>
                <a:gd name="T71" fmla="*/ 129 h 174"/>
                <a:gd name="T72" fmla="*/ 149 w 199"/>
                <a:gd name="T73" fmla="*/ 70 h 174"/>
                <a:gd name="T74" fmla="*/ 98 w 199"/>
                <a:gd name="T75" fmla="*/ 85 h 174"/>
                <a:gd name="T76" fmla="*/ 45 w 199"/>
                <a:gd name="T77" fmla="*/ 120 h 174"/>
                <a:gd name="T78" fmla="*/ 126 w 199"/>
                <a:gd name="T79" fmla="*/ 23 h 174"/>
                <a:gd name="T80" fmla="*/ 125 w 199"/>
                <a:gd name="T81" fmla="*/ 38 h 174"/>
                <a:gd name="T82" fmla="*/ 107 w 199"/>
                <a:gd name="T83" fmla="*/ 47 h 174"/>
                <a:gd name="T84" fmla="*/ 125 w 199"/>
                <a:gd name="T85" fmla="*/ 38 h 174"/>
                <a:gd name="T86" fmla="*/ 48 w 199"/>
                <a:gd name="T87" fmla="*/ 126 h 174"/>
                <a:gd name="T88" fmla="*/ 83 w 199"/>
                <a:gd name="T89" fmla="*/ 140 h 174"/>
                <a:gd name="T90" fmla="*/ 102 w 199"/>
                <a:gd name="T91" fmla="*/ 115 h 174"/>
                <a:gd name="T92" fmla="*/ 115 w 199"/>
                <a:gd name="T93" fmla="*/ 10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9" h="174">
                  <a:moveTo>
                    <a:pt x="159" y="94"/>
                  </a:moveTo>
                  <a:cubicBezTo>
                    <a:pt x="183" y="100"/>
                    <a:pt x="183" y="100"/>
                    <a:pt x="183" y="100"/>
                  </a:cubicBezTo>
                  <a:cubicBezTo>
                    <a:pt x="181" y="106"/>
                    <a:pt x="178" y="117"/>
                    <a:pt x="176" y="125"/>
                  </a:cubicBezTo>
                  <a:cubicBezTo>
                    <a:pt x="174" y="132"/>
                    <a:pt x="173" y="137"/>
                    <a:pt x="173" y="140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50" y="131"/>
                    <a:pt x="152" y="127"/>
                    <a:pt x="153" y="119"/>
                  </a:cubicBezTo>
                  <a:cubicBezTo>
                    <a:pt x="155" y="111"/>
                    <a:pt x="157" y="101"/>
                    <a:pt x="159" y="94"/>
                  </a:cubicBezTo>
                  <a:close/>
                  <a:moveTo>
                    <a:pt x="198" y="13"/>
                  </a:moveTo>
                  <a:cubicBezTo>
                    <a:pt x="199" y="9"/>
                    <a:pt x="197" y="5"/>
                    <a:pt x="193" y="4"/>
                  </a:cubicBezTo>
                  <a:cubicBezTo>
                    <a:pt x="189" y="3"/>
                    <a:pt x="186" y="6"/>
                    <a:pt x="185" y="9"/>
                  </a:cubicBezTo>
                  <a:cubicBezTo>
                    <a:pt x="183" y="16"/>
                    <a:pt x="183" y="16"/>
                    <a:pt x="183" y="16"/>
                  </a:cubicBezTo>
                  <a:cubicBezTo>
                    <a:pt x="197" y="19"/>
                    <a:pt x="197" y="19"/>
                    <a:pt x="197" y="19"/>
                  </a:cubicBezTo>
                  <a:lnTo>
                    <a:pt x="198" y="13"/>
                  </a:lnTo>
                  <a:close/>
                  <a:moveTo>
                    <a:pt x="196" y="21"/>
                  </a:moveTo>
                  <a:cubicBezTo>
                    <a:pt x="193" y="20"/>
                    <a:pt x="186" y="19"/>
                    <a:pt x="183" y="18"/>
                  </a:cubicBezTo>
                  <a:cubicBezTo>
                    <a:pt x="181" y="17"/>
                    <a:pt x="179" y="18"/>
                    <a:pt x="178" y="21"/>
                  </a:cubicBezTo>
                  <a:cubicBezTo>
                    <a:pt x="175" y="35"/>
                    <a:pt x="163" y="78"/>
                    <a:pt x="159" y="90"/>
                  </a:cubicBezTo>
                  <a:cubicBezTo>
                    <a:pt x="184" y="96"/>
                    <a:pt x="184" y="96"/>
                    <a:pt x="184" y="96"/>
                  </a:cubicBezTo>
                  <a:cubicBezTo>
                    <a:pt x="186" y="84"/>
                    <a:pt x="196" y="40"/>
                    <a:pt x="199" y="26"/>
                  </a:cubicBezTo>
                  <a:cubicBezTo>
                    <a:pt x="199" y="23"/>
                    <a:pt x="199" y="22"/>
                    <a:pt x="196" y="21"/>
                  </a:cubicBezTo>
                  <a:close/>
                  <a:moveTo>
                    <a:pt x="154" y="155"/>
                  </a:moveTo>
                  <a:cubicBezTo>
                    <a:pt x="155" y="155"/>
                    <a:pt x="155" y="155"/>
                    <a:pt x="155" y="155"/>
                  </a:cubicBezTo>
                  <a:cubicBezTo>
                    <a:pt x="154" y="158"/>
                    <a:pt x="154" y="158"/>
                    <a:pt x="154" y="158"/>
                  </a:cubicBezTo>
                  <a:cubicBezTo>
                    <a:pt x="154" y="159"/>
                    <a:pt x="154" y="160"/>
                    <a:pt x="155" y="160"/>
                  </a:cubicBezTo>
                  <a:cubicBezTo>
                    <a:pt x="156" y="160"/>
                    <a:pt x="157" y="160"/>
                    <a:pt x="157" y="159"/>
                  </a:cubicBezTo>
                  <a:cubicBezTo>
                    <a:pt x="158" y="156"/>
                    <a:pt x="158" y="156"/>
                    <a:pt x="158" y="156"/>
                  </a:cubicBezTo>
                  <a:cubicBezTo>
                    <a:pt x="158" y="156"/>
                    <a:pt x="158" y="156"/>
                    <a:pt x="158" y="156"/>
                  </a:cubicBezTo>
                  <a:cubicBezTo>
                    <a:pt x="158" y="156"/>
                    <a:pt x="168" y="148"/>
                    <a:pt x="172" y="144"/>
                  </a:cubicBezTo>
                  <a:cubicBezTo>
                    <a:pt x="147" y="138"/>
                    <a:pt x="147" y="138"/>
                    <a:pt x="147" y="138"/>
                  </a:cubicBezTo>
                  <a:cubicBezTo>
                    <a:pt x="149" y="144"/>
                    <a:pt x="154" y="155"/>
                    <a:pt x="154" y="155"/>
                  </a:cubicBezTo>
                  <a:close/>
                  <a:moveTo>
                    <a:pt x="128" y="118"/>
                  </a:moveTo>
                  <a:cubicBezTo>
                    <a:pt x="150" y="107"/>
                    <a:pt x="150" y="107"/>
                    <a:pt x="150" y="107"/>
                  </a:cubicBezTo>
                  <a:cubicBezTo>
                    <a:pt x="150" y="104"/>
                    <a:pt x="151" y="102"/>
                    <a:pt x="151" y="99"/>
                  </a:cubicBezTo>
                  <a:cubicBezTo>
                    <a:pt x="152" y="97"/>
                    <a:pt x="152" y="95"/>
                    <a:pt x="153" y="93"/>
                  </a:cubicBezTo>
                  <a:cubicBezTo>
                    <a:pt x="153" y="92"/>
                    <a:pt x="153" y="92"/>
                    <a:pt x="153" y="91"/>
                  </a:cubicBezTo>
                  <a:cubicBezTo>
                    <a:pt x="153" y="90"/>
                    <a:pt x="153" y="90"/>
                    <a:pt x="154" y="89"/>
                  </a:cubicBezTo>
                  <a:cubicBezTo>
                    <a:pt x="154" y="87"/>
                    <a:pt x="155" y="85"/>
                    <a:pt x="155" y="83"/>
                  </a:cubicBezTo>
                  <a:cubicBezTo>
                    <a:pt x="152" y="76"/>
                    <a:pt x="152" y="76"/>
                    <a:pt x="152" y="76"/>
                  </a:cubicBezTo>
                  <a:cubicBezTo>
                    <a:pt x="125" y="89"/>
                    <a:pt x="125" y="89"/>
                    <a:pt x="125" y="89"/>
                  </a:cubicBezTo>
                  <a:cubicBezTo>
                    <a:pt x="128" y="89"/>
                    <a:pt x="130" y="90"/>
                    <a:pt x="132" y="91"/>
                  </a:cubicBezTo>
                  <a:cubicBezTo>
                    <a:pt x="139" y="96"/>
                    <a:pt x="137" y="102"/>
                    <a:pt x="130" y="110"/>
                  </a:cubicBezTo>
                  <a:cubicBezTo>
                    <a:pt x="128" y="114"/>
                    <a:pt x="128" y="116"/>
                    <a:pt x="128" y="118"/>
                  </a:cubicBezTo>
                  <a:close/>
                  <a:moveTo>
                    <a:pt x="148" y="118"/>
                  </a:moveTo>
                  <a:cubicBezTo>
                    <a:pt x="146" y="124"/>
                    <a:pt x="145" y="128"/>
                    <a:pt x="144" y="131"/>
                  </a:cubicBezTo>
                  <a:cubicBezTo>
                    <a:pt x="143" y="132"/>
                    <a:pt x="143" y="132"/>
                    <a:pt x="143" y="132"/>
                  </a:cubicBezTo>
                  <a:cubicBezTo>
                    <a:pt x="64" y="171"/>
                    <a:pt x="64" y="171"/>
                    <a:pt x="64" y="171"/>
                  </a:cubicBezTo>
                  <a:cubicBezTo>
                    <a:pt x="58" y="174"/>
                    <a:pt x="50" y="172"/>
                    <a:pt x="47" y="166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0" y="69"/>
                    <a:pt x="2" y="62"/>
                    <a:pt x="8" y="59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9" y="0"/>
                    <a:pt x="136" y="2"/>
                    <a:pt x="139" y="8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0" y="64"/>
                    <a:pt x="159" y="71"/>
                    <a:pt x="157" y="76"/>
                  </a:cubicBezTo>
                  <a:cubicBezTo>
                    <a:pt x="127" y="16"/>
                    <a:pt x="127" y="16"/>
                    <a:pt x="127" y="16"/>
                  </a:cubicBezTo>
                  <a:cubicBezTo>
                    <a:pt x="16" y="70"/>
                    <a:pt x="16" y="70"/>
                    <a:pt x="16" y="70"/>
                  </a:cubicBezTo>
                  <a:cubicBezTo>
                    <a:pt x="58" y="157"/>
                    <a:pt x="58" y="157"/>
                    <a:pt x="58" y="157"/>
                  </a:cubicBezTo>
                  <a:cubicBezTo>
                    <a:pt x="149" y="113"/>
                    <a:pt x="149" y="113"/>
                    <a:pt x="149" y="113"/>
                  </a:cubicBezTo>
                  <a:cubicBezTo>
                    <a:pt x="148" y="115"/>
                    <a:pt x="148" y="116"/>
                    <a:pt x="148" y="118"/>
                  </a:cubicBezTo>
                  <a:close/>
                  <a:moveTo>
                    <a:pt x="26" y="106"/>
                  </a:moveTo>
                  <a:cubicBezTo>
                    <a:pt x="27" y="105"/>
                    <a:pt x="28" y="103"/>
                    <a:pt x="27" y="101"/>
                  </a:cubicBezTo>
                  <a:cubicBezTo>
                    <a:pt x="26" y="99"/>
                    <a:pt x="24" y="98"/>
                    <a:pt x="22" y="99"/>
                  </a:cubicBezTo>
                  <a:cubicBezTo>
                    <a:pt x="20" y="100"/>
                    <a:pt x="20" y="102"/>
                    <a:pt x="21" y="104"/>
                  </a:cubicBezTo>
                  <a:cubicBezTo>
                    <a:pt x="21" y="106"/>
                    <a:pt x="24" y="107"/>
                    <a:pt x="26" y="106"/>
                  </a:cubicBezTo>
                  <a:close/>
                  <a:moveTo>
                    <a:pt x="31" y="118"/>
                  </a:moveTo>
                  <a:cubicBezTo>
                    <a:pt x="33" y="117"/>
                    <a:pt x="34" y="115"/>
                    <a:pt x="33" y="113"/>
                  </a:cubicBezTo>
                  <a:cubicBezTo>
                    <a:pt x="32" y="111"/>
                    <a:pt x="30" y="110"/>
                    <a:pt x="28" y="111"/>
                  </a:cubicBezTo>
                  <a:cubicBezTo>
                    <a:pt x="26" y="112"/>
                    <a:pt x="25" y="114"/>
                    <a:pt x="26" y="116"/>
                  </a:cubicBezTo>
                  <a:cubicBezTo>
                    <a:pt x="27" y="118"/>
                    <a:pt x="29" y="119"/>
                    <a:pt x="31" y="118"/>
                  </a:cubicBezTo>
                  <a:close/>
                  <a:moveTo>
                    <a:pt x="39" y="124"/>
                  </a:moveTo>
                  <a:cubicBezTo>
                    <a:pt x="38" y="123"/>
                    <a:pt x="36" y="122"/>
                    <a:pt x="34" y="123"/>
                  </a:cubicBezTo>
                  <a:cubicBezTo>
                    <a:pt x="32" y="124"/>
                    <a:pt x="31" y="126"/>
                    <a:pt x="32" y="128"/>
                  </a:cubicBezTo>
                  <a:cubicBezTo>
                    <a:pt x="33" y="130"/>
                    <a:pt x="35" y="130"/>
                    <a:pt x="37" y="129"/>
                  </a:cubicBezTo>
                  <a:cubicBezTo>
                    <a:pt x="39" y="129"/>
                    <a:pt x="40" y="126"/>
                    <a:pt x="39" y="124"/>
                  </a:cubicBezTo>
                  <a:close/>
                  <a:moveTo>
                    <a:pt x="149" y="70"/>
                  </a:moveTo>
                  <a:cubicBezTo>
                    <a:pt x="109" y="60"/>
                    <a:pt x="109" y="60"/>
                    <a:pt x="109" y="60"/>
                  </a:cubicBezTo>
                  <a:cubicBezTo>
                    <a:pt x="98" y="85"/>
                    <a:pt x="98" y="85"/>
                    <a:pt x="98" y="85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45" y="120"/>
                    <a:pt x="45" y="120"/>
                    <a:pt x="45" y="120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126" y="23"/>
                    <a:pt x="126" y="23"/>
                    <a:pt x="126" y="23"/>
                  </a:cubicBezTo>
                  <a:lnTo>
                    <a:pt x="149" y="70"/>
                  </a:lnTo>
                  <a:close/>
                  <a:moveTo>
                    <a:pt x="125" y="38"/>
                  </a:moveTo>
                  <a:cubicBezTo>
                    <a:pt x="122" y="34"/>
                    <a:pt x="116" y="32"/>
                    <a:pt x="111" y="34"/>
                  </a:cubicBezTo>
                  <a:cubicBezTo>
                    <a:pt x="107" y="36"/>
                    <a:pt x="105" y="42"/>
                    <a:pt x="107" y="47"/>
                  </a:cubicBezTo>
                  <a:cubicBezTo>
                    <a:pt x="109" y="52"/>
                    <a:pt x="115" y="54"/>
                    <a:pt x="120" y="51"/>
                  </a:cubicBezTo>
                  <a:cubicBezTo>
                    <a:pt x="125" y="49"/>
                    <a:pt x="127" y="43"/>
                    <a:pt x="125" y="38"/>
                  </a:cubicBezTo>
                  <a:close/>
                  <a:moveTo>
                    <a:pt x="102" y="100"/>
                  </a:moveTo>
                  <a:cubicBezTo>
                    <a:pt x="48" y="126"/>
                    <a:pt x="48" y="126"/>
                    <a:pt x="48" y="126"/>
                  </a:cubicBezTo>
                  <a:cubicBezTo>
                    <a:pt x="60" y="151"/>
                    <a:pt x="60" y="151"/>
                    <a:pt x="60" y="151"/>
                  </a:cubicBezTo>
                  <a:cubicBezTo>
                    <a:pt x="83" y="140"/>
                    <a:pt x="83" y="140"/>
                    <a:pt x="83" y="140"/>
                  </a:cubicBezTo>
                  <a:cubicBezTo>
                    <a:pt x="87" y="131"/>
                    <a:pt x="87" y="131"/>
                    <a:pt x="87" y="131"/>
                  </a:cubicBezTo>
                  <a:cubicBezTo>
                    <a:pt x="89" y="124"/>
                    <a:pt x="96" y="120"/>
                    <a:pt x="102" y="115"/>
                  </a:cubicBezTo>
                  <a:cubicBezTo>
                    <a:pt x="108" y="111"/>
                    <a:pt x="113" y="107"/>
                    <a:pt x="115" y="103"/>
                  </a:cubicBezTo>
                  <a:cubicBezTo>
                    <a:pt x="115" y="101"/>
                    <a:pt x="115" y="101"/>
                    <a:pt x="115" y="101"/>
                  </a:cubicBezTo>
                  <a:cubicBezTo>
                    <a:pt x="113" y="99"/>
                    <a:pt x="106" y="99"/>
                    <a:pt x="102" y="1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  <p:sp>
          <p:nvSpPr>
            <p:cNvPr id="28" name="任意多边形: 形状 27"/>
            <p:cNvSpPr/>
            <p:nvPr/>
          </p:nvSpPr>
          <p:spPr bwMode="auto">
            <a:xfrm>
              <a:off x="8762108" y="3705658"/>
              <a:ext cx="410149" cy="301759"/>
            </a:xfrm>
            <a:custGeom>
              <a:avLst/>
              <a:gdLst>
                <a:gd name="T0" fmla="*/ 182 w 197"/>
                <a:gd name="T1" fmla="*/ 0 h 144"/>
                <a:gd name="T2" fmla="*/ 15 w 197"/>
                <a:gd name="T3" fmla="*/ 0 h 144"/>
                <a:gd name="T4" fmla="*/ 0 w 197"/>
                <a:gd name="T5" fmla="*/ 15 h 144"/>
                <a:gd name="T6" fmla="*/ 0 w 197"/>
                <a:gd name="T7" fmla="*/ 129 h 144"/>
                <a:gd name="T8" fmla="*/ 15 w 197"/>
                <a:gd name="T9" fmla="*/ 144 h 144"/>
                <a:gd name="T10" fmla="*/ 182 w 197"/>
                <a:gd name="T11" fmla="*/ 144 h 144"/>
                <a:gd name="T12" fmla="*/ 197 w 197"/>
                <a:gd name="T13" fmla="*/ 129 h 144"/>
                <a:gd name="T14" fmla="*/ 197 w 197"/>
                <a:gd name="T15" fmla="*/ 15 h 144"/>
                <a:gd name="T16" fmla="*/ 182 w 197"/>
                <a:gd name="T17" fmla="*/ 0 h 144"/>
                <a:gd name="T18" fmla="*/ 184 w 197"/>
                <a:gd name="T19" fmla="*/ 122 h 144"/>
                <a:gd name="T20" fmla="*/ 13 w 197"/>
                <a:gd name="T21" fmla="*/ 122 h 144"/>
                <a:gd name="T22" fmla="*/ 13 w 197"/>
                <a:gd name="T23" fmla="*/ 14 h 144"/>
                <a:gd name="T24" fmla="*/ 184 w 197"/>
                <a:gd name="T25" fmla="*/ 14 h 144"/>
                <a:gd name="T26" fmla="*/ 184 w 197"/>
                <a:gd name="T27" fmla="*/ 122 h 144"/>
                <a:gd name="T28" fmla="*/ 158 w 197"/>
                <a:gd name="T29" fmla="*/ 68 h 144"/>
                <a:gd name="T30" fmla="*/ 130 w 197"/>
                <a:gd name="T31" fmla="*/ 95 h 144"/>
                <a:gd name="T32" fmla="*/ 130 w 197"/>
                <a:gd name="T33" fmla="*/ 81 h 144"/>
                <a:gd name="T34" fmla="*/ 143 w 197"/>
                <a:gd name="T35" fmla="*/ 68 h 144"/>
                <a:gd name="T36" fmla="*/ 130 w 197"/>
                <a:gd name="T37" fmla="*/ 55 h 144"/>
                <a:gd name="T38" fmla="*/ 130 w 197"/>
                <a:gd name="T39" fmla="*/ 41 h 144"/>
                <a:gd name="T40" fmla="*/ 158 w 197"/>
                <a:gd name="T41" fmla="*/ 68 h 144"/>
                <a:gd name="T42" fmla="*/ 67 w 197"/>
                <a:gd name="T43" fmla="*/ 95 h 144"/>
                <a:gd name="T44" fmla="*/ 40 w 197"/>
                <a:gd name="T45" fmla="*/ 68 h 144"/>
                <a:gd name="T46" fmla="*/ 67 w 197"/>
                <a:gd name="T47" fmla="*/ 41 h 144"/>
                <a:gd name="T48" fmla="*/ 67 w 197"/>
                <a:gd name="T49" fmla="*/ 55 h 144"/>
                <a:gd name="T50" fmla="*/ 54 w 197"/>
                <a:gd name="T51" fmla="*/ 68 h 144"/>
                <a:gd name="T52" fmla="*/ 67 w 197"/>
                <a:gd name="T53" fmla="*/ 81 h 144"/>
                <a:gd name="T54" fmla="*/ 67 w 197"/>
                <a:gd name="T55" fmla="*/ 95 h 144"/>
                <a:gd name="T56" fmla="*/ 86 w 197"/>
                <a:gd name="T57" fmla="*/ 107 h 144"/>
                <a:gd name="T58" fmla="*/ 78 w 197"/>
                <a:gd name="T59" fmla="*/ 107 h 144"/>
                <a:gd name="T60" fmla="*/ 111 w 197"/>
                <a:gd name="T61" fmla="*/ 28 h 144"/>
                <a:gd name="T62" fmla="*/ 119 w 197"/>
                <a:gd name="T63" fmla="*/ 28 h 144"/>
                <a:gd name="T64" fmla="*/ 86 w 197"/>
                <a:gd name="T65" fmla="*/ 10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7" h="144">
                  <a:moveTo>
                    <a:pt x="182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37"/>
                    <a:pt x="7" y="144"/>
                    <a:pt x="15" y="144"/>
                  </a:cubicBezTo>
                  <a:cubicBezTo>
                    <a:pt x="182" y="144"/>
                    <a:pt x="182" y="144"/>
                    <a:pt x="182" y="144"/>
                  </a:cubicBezTo>
                  <a:cubicBezTo>
                    <a:pt x="190" y="144"/>
                    <a:pt x="197" y="137"/>
                    <a:pt x="197" y="129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7"/>
                    <a:pt x="190" y="0"/>
                    <a:pt x="182" y="0"/>
                  </a:cubicBezTo>
                  <a:close/>
                  <a:moveTo>
                    <a:pt x="184" y="122"/>
                  </a:moveTo>
                  <a:cubicBezTo>
                    <a:pt x="13" y="122"/>
                    <a:pt x="13" y="122"/>
                    <a:pt x="13" y="122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84" y="14"/>
                    <a:pt x="184" y="14"/>
                    <a:pt x="184" y="14"/>
                  </a:cubicBezTo>
                  <a:lnTo>
                    <a:pt x="184" y="122"/>
                  </a:lnTo>
                  <a:close/>
                  <a:moveTo>
                    <a:pt x="158" y="68"/>
                  </a:moveTo>
                  <a:cubicBezTo>
                    <a:pt x="130" y="95"/>
                    <a:pt x="130" y="95"/>
                    <a:pt x="130" y="95"/>
                  </a:cubicBezTo>
                  <a:cubicBezTo>
                    <a:pt x="130" y="81"/>
                    <a:pt x="130" y="81"/>
                    <a:pt x="130" y="81"/>
                  </a:cubicBezTo>
                  <a:cubicBezTo>
                    <a:pt x="143" y="68"/>
                    <a:pt x="143" y="68"/>
                    <a:pt x="143" y="68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30" y="41"/>
                    <a:pt x="130" y="41"/>
                    <a:pt x="130" y="41"/>
                  </a:cubicBezTo>
                  <a:lnTo>
                    <a:pt x="158" y="68"/>
                  </a:lnTo>
                  <a:close/>
                  <a:moveTo>
                    <a:pt x="67" y="95"/>
                  </a:moveTo>
                  <a:cubicBezTo>
                    <a:pt x="40" y="68"/>
                    <a:pt x="40" y="68"/>
                    <a:pt x="40" y="68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55"/>
                    <a:pt x="67" y="55"/>
                    <a:pt x="67" y="55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67" y="81"/>
                    <a:pt x="67" y="81"/>
                    <a:pt x="67" y="81"/>
                  </a:cubicBezTo>
                  <a:lnTo>
                    <a:pt x="67" y="95"/>
                  </a:lnTo>
                  <a:close/>
                  <a:moveTo>
                    <a:pt x="86" y="107"/>
                  </a:moveTo>
                  <a:cubicBezTo>
                    <a:pt x="78" y="107"/>
                    <a:pt x="78" y="107"/>
                    <a:pt x="78" y="107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9" y="28"/>
                    <a:pt x="119" y="28"/>
                    <a:pt x="119" y="28"/>
                  </a:cubicBezTo>
                  <a:lnTo>
                    <a:pt x="86" y="10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  <p:sp>
          <p:nvSpPr>
            <p:cNvPr id="29" name="任意多边形: 形状 28"/>
            <p:cNvSpPr/>
            <p:nvPr/>
          </p:nvSpPr>
          <p:spPr bwMode="auto">
            <a:xfrm>
              <a:off x="8426783" y="4991531"/>
              <a:ext cx="489720" cy="492669"/>
            </a:xfrm>
            <a:custGeom>
              <a:avLst/>
              <a:gdLst>
                <a:gd name="T0" fmla="*/ 98 w 208"/>
                <a:gd name="T1" fmla="*/ 71 h 209"/>
                <a:gd name="T2" fmla="*/ 76 w 208"/>
                <a:gd name="T3" fmla="*/ 52 h 209"/>
                <a:gd name="T4" fmla="*/ 85 w 208"/>
                <a:gd name="T5" fmla="*/ 41 h 209"/>
                <a:gd name="T6" fmla="*/ 98 w 208"/>
                <a:gd name="T7" fmla="*/ 53 h 209"/>
                <a:gd name="T8" fmla="*/ 125 w 208"/>
                <a:gd name="T9" fmla="*/ 29 h 209"/>
                <a:gd name="T10" fmla="*/ 134 w 208"/>
                <a:gd name="T11" fmla="*/ 40 h 209"/>
                <a:gd name="T12" fmla="*/ 98 w 208"/>
                <a:gd name="T13" fmla="*/ 71 h 209"/>
                <a:gd name="T14" fmla="*/ 55 w 208"/>
                <a:gd name="T15" fmla="*/ 49 h 209"/>
                <a:gd name="T16" fmla="*/ 104 w 208"/>
                <a:gd name="T17" fmla="*/ 0 h 209"/>
                <a:gd name="T18" fmla="*/ 153 w 208"/>
                <a:gd name="T19" fmla="*/ 49 h 209"/>
                <a:gd name="T20" fmla="*/ 104 w 208"/>
                <a:gd name="T21" fmla="*/ 98 h 209"/>
                <a:gd name="T22" fmla="*/ 55 w 208"/>
                <a:gd name="T23" fmla="*/ 49 h 209"/>
                <a:gd name="T24" fmla="*/ 67 w 208"/>
                <a:gd name="T25" fmla="*/ 49 h 209"/>
                <a:gd name="T26" fmla="*/ 104 w 208"/>
                <a:gd name="T27" fmla="*/ 86 h 209"/>
                <a:gd name="T28" fmla="*/ 141 w 208"/>
                <a:gd name="T29" fmla="*/ 49 h 209"/>
                <a:gd name="T30" fmla="*/ 104 w 208"/>
                <a:gd name="T31" fmla="*/ 12 h 209"/>
                <a:gd name="T32" fmla="*/ 67 w 208"/>
                <a:gd name="T33" fmla="*/ 49 h 209"/>
                <a:gd name="T34" fmla="*/ 108 w 208"/>
                <a:gd name="T35" fmla="*/ 147 h 209"/>
                <a:gd name="T36" fmla="*/ 108 w 208"/>
                <a:gd name="T37" fmla="*/ 209 h 209"/>
                <a:gd name="T38" fmla="*/ 180 w 208"/>
                <a:gd name="T39" fmla="*/ 174 h 209"/>
                <a:gd name="T40" fmla="*/ 180 w 208"/>
                <a:gd name="T41" fmla="*/ 146 h 209"/>
                <a:gd name="T42" fmla="*/ 134 w 208"/>
                <a:gd name="T43" fmla="*/ 169 h 209"/>
                <a:gd name="T44" fmla="*/ 108 w 208"/>
                <a:gd name="T45" fmla="*/ 147 h 209"/>
                <a:gd name="T46" fmla="*/ 0 w 208"/>
                <a:gd name="T47" fmla="*/ 134 h 209"/>
                <a:gd name="T48" fmla="*/ 74 w 208"/>
                <a:gd name="T49" fmla="*/ 170 h 209"/>
                <a:gd name="T50" fmla="*/ 106 w 208"/>
                <a:gd name="T51" fmla="*/ 139 h 209"/>
                <a:gd name="T52" fmla="*/ 32 w 208"/>
                <a:gd name="T53" fmla="*/ 103 h 209"/>
                <a:gd name="T54" fmla="*/ 0 w 208"/>
                <a:gd name="T55" fmla="*/ 134 h 209"/>
                <a:gd name="T56" fmla="*/ 208 w 208"/>
                <a:gd name="T57" fmla="*/ 126 h 209"/>
                <a:gd name="T58" fmla="*/ 180 w 208"/>
                <a:gd name="T59" fmla="*/ 103 h 209"/>
                <a:gd name="T60" fmla="*/ 106 w 208"/>
                <a:gd name="T61" fmla="*/ 139 h 209"/>
                <a:gd name="T62" fmla="*/ 134 w 208"/>
                <a:gd name="T63" fmla="*/ 162 h 209"/>
                <a:gd name="T64" fmla="*/ 208 w 208"/>
                <a:gd name="T65" fmla="*/ 126 h 209"/>
                <a:gd name="T66" fmla="*/ 32 w 208"/>
                <a:gd name="T67" fmla="*/ 156 h 209"/>
                <a:gd name="T68" fmla="*/ 32 w 208"/>
                <a:gd name="T69" fmla="*/ 174 h 209"/>
                <a:gd name="T70" fmla="*/ 104 w 208"/>
                <a:gd name="T71" fmla="*/ 209 h 209"/>
                <a:gd name="T72" fmla="*/ 104 w 208"/>
                <a:gd name="T73" fmla="*/ 148 h 209"/>
                <a:gd name="T74" fmla="*/ 75 w 208"/>
                <a:gd name="T75" fmla="*/ 176 h 209"/>
                <a:gd name="T76" fmla="*/ 32 w 208"/>
                <a:gd name="T77" fmla="*/ 156 h 209"/>
                <a:gd name="T78" fmla="*/ 68 w 208"/>
                <a:gd name="T79" fmla="*/ 92 h 209"/>
                <a:gd name="T80" fmla="*/ 62 w 208"/>
                <a:gd name="T81" fmla="*/ 86 h 209"/>
                <a:gd name="T82" fmla="*/ 34 w 208"/>
                <a:gd name="T83" fmla="*/ 101 h 209"/>
                <a:gd name="T84" fmla="*/ 43 w 208"/>
                <a:gd name="T85" fmla="*/ 105 h 209"/>
                <a:gd name="T86" fmla="*/ 68 w 208"/>
                <a:gd name="T87" fmla="*/ 92 h 209"/>
                <a:gd name="T88" fmla="*/ 137 w 208"/>
                <a:gd name="T89" fmla="*/ 91 h 209"/>
                <a:gd name="T90" fmla="*/ 165 w 208"/>
                <a:gd name="T91" fmla="*/ 105 h 209"/>
                <a:gd name="T92" fmla="*/ 174 w 208"/>
                <a:gd name="T93" fmla="*/ 101 h 209"/>
                <a:gd name="T94" fmla="*/ 143 w 208"/>
                <a:gd name="T95" fmla="*/ 85 h 209"/>
                <a:gd name="T96" fmla="*/ 137 w 208"/>
                <a:gd name="T97" fmla="*/ 91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8" h="209">
                  <a:moveTo>
                    <a:pt x="98" y="71"/>
                  </a:moveTo>
                  <a:cubicBezTo>
                    <a:pt x="76" y="52"/>
                    <a:pt x="76" y="52"/>
                    <a:pt x="76" y="52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98" y="53"/>
                    <a:pt x="98" y="53"/>
                    <a:pt x="98" y="53"/>
                  </a:cubicBezTo>
                  <a:cubicBezTo>
                    <a:pt x="125" y="29"/>
                    <a:pt x="125" y="29"/>
                    <a:pt x="125" y="29"/>
                  </a:cubicBezTo>
                  <a:cubicBezTo>
                    <a:pt x="134" y="40"/>
                    <a:pt x="134" y="40"/>
                    <a:pt x="134" y="40"/>
                  </a:cubicBezTo>
                  <a:lnTo>
                    <a:pt x="98" y="71"/>
                  </a:lnTo>
                  <a:close/>
                  <a:moveTo>
                    <a:pt x="55" y="49"/>
                  </a:moveTo>
                  <a:cubicBezTo>
                    <a:pt x="55" y="22"/>
                    <a:pt x="77" y="0"/>
                    <a:pt x="104" y="0"/>
                  </a:cubicBezTo>
                  <a:cubicBezTo>
                    <a:pt x="131" y="0"/>
                    <a:pt x="153" y="22"/>
                    <a:pt x="153" y="49"/>
                  </a:cubicBezTo>
                  <a:cubicBezTo>
                    <a:pt x="153" y="76"/>
                    <a:pt x="131" y="98"/>
                    <a:pt x="104" y="98"/>
                  </a:cubicBezTo>
                  <a:cubicBezTo>
                    <a:pt x="77" y="98"/>
                    <a:pt x="55" y="76"/>
                    <a:pt x="55" y="49"/>
                  </a:cubicBezTo>
                  <a:close/>
                  <a:moveTo>
                    <a:pt x="67" y="49"/>
                  </a:moveTo>
                  <a:cubicBezTo>
                    <a:pt x="67" y="69"/>
                    <a:pt x="84" y="86"/>
                    <a:pt x="104" y="86"/>
                  </a:cubicBezTo>
                  <a:cubicBezTo>
                    <a:pt x="124" y="86"/>
                    <a:pt x="141" y="69"/>
                    <a:pt x="141" y="49"/>
                  </a:cubicBezTo>
                  <a:cubicBezTo>
                    <a:pt x="141" y="28"/>
                    <a:pt x="124" y="12"/>
                    <a:pt x="104" y="12"/>
                  </a:cubicBezTo>
                  <a:cubicBezTo>
                    <a:pt x="84" y="12"/>
                    <a:pt x="67" y="28"/>
                    <a:pt x="67" y="49"/>
                  </a:cubicBezTo>
                  <a:close/>
                  <a:moveTo>
                    <a:pt x="108" y="147"/>
                  </a:moveTo>
                  <a:cubicBezTo>
                    <a:pt x="108" y="209"/>
                    <a:pt x="108" y="209"/>
                    <a:pt x="108" y="209"/>
                  </a:cubicBezTo>
                  <a:cubicBezTo>
                    <a:pt x="180" y="174"/>
                    <a:pt x="180" y="174"/>
                    <a:pt x="180" y="174"/>
                  </a:cubicBezTo>
                  <a:cubicBezTo>
                    <a:pt x="180" y="146"/>
                    <a:pt x="180" y="146"/>
                    <a:pt x="180" y="146"/>
                  </a:cubicBezTo>
                  <a:cubicBezTo>
                    <a:pt x="134" y="169"/>
                    <a:pt x="134" y="169"/>
                    <a:pt x="134" y="169"/>
                  </a:cubicBezTo>
                  <a:lnTo>
                    <a:pt x="108" y="147"/>
                  </a:lnTo>
                  <a:close/>
                  <a:moveTo>
                    <a:pt x="0" y="134"/>
                  </a:moveTo>
                  <a:cubicBezTo>
                    <a:pt x="74" y="170"/>
                    <a:pt x="74" y="170"/>
                    <a:pt x="74" y="170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32" y="103"/>
                    <a:pt x="32" y="103"/>
                    <a:pt x="32" y="103"/>
                  </a:cubicBezTo>
                  <a:lnTo>
                    <a:pt x="0" y="134"/>
                  </a:lnTo>
                  <a:close/>
                  <a:moveTo>
                    <a:pt x="208" y="126"/>
                  </a:moveTo>
                  <a:cubicBezTo>
                    <a:pt x="180" y="103"/>
                    <a:pt x="180" y="103"/>
                    <a:pt x="180" y="103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34" y="162"/>
                    <a:pt x="134" y="162"/>
                    <a:pt x="134" y="162"/>
                  </a:cubicBezTo>
                  <a:lnTo>
                    <a:pt x="208" y="126"/>
                  </a:lnTo>
                  <a:close/>
                  <a:moveTo>
                    <a:pt x="32" y="156"/>
                  </a:moveTo>
                  <a:cubicBezTo>
                    <a:pt x="32" y="174"/>
                    <a:pt x="32" y="174"/>
                    <a:pt x="32" y="174"/>
                  </a:cubicBezTo>
                  <a:cubicBezTo>
                    <a:pt x="104" y="209"/>
                    <a:pt x="104" y="209"/>
                    <a:pt x="104" y="209"/>
                  </a:cubicBezTo>
                  <a:cubicBezTo>
                    <a:pt x="104" y="148"/>
                    <a:pt x="104" y="148"/>
                    <a:pt x="104" y="148"/>
                  </a:cubicBezTo>
                  <a:cubicBezTo>
                    <a:pt x="75" y="176"/>
                    <a:pt x="75" y="176"/>
                    <a:pt x="75" y="176"/>
                  </a:cubicBezTo>
                  <a:lnTo>
                    <a:pt x="32" y="156"/>
                  </a:lnTo>
                  <a:close/>
                  <a:moveTo>
                    <a:pt x="68" y="92"/>
                  </a:moveTo>
                  <a:cubicBezTo>
                    <a:pt x="66" y="90"/>
                    <a:pt x="64" y="88"/>
                    <a:pt x="62" y="86"/>
                  </a:cubicBezTo>
                  <a:cubicBezTo>
                    <a:pt x="34" y="101"/>
                    <a:pt x="34" y="101"/>
                    <a:pt x="34" y="101"/>
                  </a:cubicBezTo>
                  <a:cubicBezTo>
                    <a:pt x="43" y="105"/>
                    <a:pt x="43" y="105"/>
                    <a:pt x="43" y="105"/>
                  </a:cubicBezTo>
                  <a:lnTo>
                    <a:pt x="68" y="92"/>
                  </a:lnTo>
                  <a:close/>
                  <a:moveTo>
                    <a:pt x="137" y="91"/>
                  </a:moveTo>
                  <a:cubicBezTo>
                    <a:pt x="165" y="105"/>
                    <a:pt x="165" y="105"/>
                    <a:pt x="165" y="105"/>
                  </a:cubicBezTo>
                  <a:cubicBezTo>
                    <a:pt x="174" y="101"/>
                    <a:pt x="174" y="101"/>
                    <a:pt x="174" y="101"/>
                  </a:cubicBezTo>
                  <a:cubicBezTo>
                    <a:pt x="143" y="85"/>
                    <a:pt x="143" y="85"/>
                    <a:pt x="143" y="85"/>
                  </a:cubicBezTo>
                  <a:cubicBezTo>
                    <a:pt x="142" y="87"/>
                    <a:pt x="140" y="89"/>
                    <a:pt x="137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</p:grpSp>
      <p:sp>
        <p:nvSpPr>
          <p:cNvPr id="61" name="išľíďè">
            <a:extLst>
              <a:ext uri="{FF2B5EF4-FFF2-40B4-BE49-F238E27FC236}">
                <a16:creationId xmlns:a16="http://schemas.microsoft.com/office/drawing/2014/main" id="{61223FA9-8761-44DC-A55A-D76BAAC52054}"/>
              </a:ext>
            </a:extLst>
          </p:cNvPr>
          <p:cNvSpPr/>
          <p:nvPr/>
        </p:nvSpPr>
        <p:spPr bwMode="auto">
          <a:xfrm>
            <a:off x="701770" y="4516316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iSlíďè">
            <a:extLst>
              <a:ext uri="{FF2B5EF4-FFF2-40B4-BE49-F238E27FC236}">
                <a16:creationId xmlns:a16="http://schemas.microsoft.com/office/drawing/2014/main" id="{E675E917-C4B3-45A5-9F89-314BD6B9DDC0}"/>
              </a:ext>
            </a:extLst>
          </p:cNvPr>
          <p:cNvSpPr txBox="1"/>
          <p:nvPr/>
        </p:nvSpPr>
        <p:spPr bwMode="auto">
          <a:xfrm>
            <a:off x="726370" y="4193580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63" name="išľíďè">
            <a:extLst>
              <a:ext uri="{FF2B5EF4-FFF2-40B4-BE49-F238E27FC236}">
                <a16:creationId xmlns:a16="http://schemas.microsoft.com/office/drawing/2014/main" id="{C09BDE8B-BD00-4375-81BC-696A1AF7DE13}"/>
              </a:ext>
            </a:extLst>
          </p:cNvPr>
          <p:cNvSpPr/>
          <p:nvPr/>
        </p:nvSpPr>
        <p:spPr bwMode="auto">
          <a:xfrm>
            <a:off x="401487" y="3273195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iSlíďè">
            <a:extLst>
              <a:ext uri="{FF2B5EF4-FFF2-40B4-BE49-F238E27FC236}">
                <a16:creationId xmlns:a16="http://schemas.microsoft.com/office/drawing/2014/main" id="{95B6BC74-3211-4CEE-8018-CF769410A83F}"/>
              </a:ext>
            </a:extLst>
          </p:cNvPr>
          <p:cNvSpPr txBox="1"/>
          <p:nvPr/>
        </p:nvSpPr>
        <p:spPr bwMode="auto">
          <a:xfrm>
            <a:off x="426087" y="2950459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65" name="išľíďè">
            <a:extLst>
              <a:ext uri="{FF2B5EF4-FFF2-40B4-BE49-F238E27FC236}">
                <a16:creationId xmlns:a16="http://schemas.microsoft.com/office/drawing/2014/main" id="{1E8D6942-5480-423C-85F9-29FDA1AC6426}"/>
              </a:ext>
            </a:extLst>
          </p:cNvPr>
          <p:cNvSpPr/>
          <p:nvPr/>
        </p:nvSpPr>
        <p:spPr bwMode="auto">
          <a:xfrm>
            <a:off x="842810" y="2047820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iSlíďè">
            <a:extLst>
              <a:ext uri="{FF2B5EF4-FFF2-40B4-BE49-F238E27FC236}">
                <a16:creationId xmlns:a16="http://schemas.microsoft.com/office/drawing/2014/main" id="{08CCD772-2FC5-4C13-8AA4-01034BB4AC06}"/>
              </a:ext>
            </a:extLst>
          </p:cNvPr>
          <p:cNvSpPr txBox="1"/>
          <p:nvPr/>
        </p:nvSpPr>
        <p:spPr bwMode="auto">
          <a:xfrm>
            <a:off x="867410" y="1725084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67" name="išľíďè">
            <a:extLst>
              <a:ext uri="{FF2B5EF4-FFF2-40B4-BE49-F238E27FC236}">
                <a16:creationId xmlns:a16="http://schemas.microsoft.com/office/drawing/2014/main" id="{337C4BF8-336A-4BB5-A5F7-1DFC8D1C4AE4}"/>
              </a:ext>
            </a:extLst>
          </p:cNvPr>
          <p:cNvSpPr/>
          <p:nvPr/>
        </p:nvSpPr>
        <p:spPr bwMode="auto">
          <a:xfrm>
            <a:off x="8731599" y="2043176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8" name="iSlíďè">
            <a:extLst>
              <a:ext uri="{FF2B5EF4-FFF2-40B4-BE49-F238E27FC236}">
                <a16:creationId xmlns:a16="http://schemas.microsoft.com/office/drawing/2014/main" id="{01EE5320-433B-4CB3-9249-CE4661220D07}"/>
              </a:ext>
            </a:extLst>
          </p:cNvPr>
          <p:cNvSpPr txBox="1"/>
          <p:nvPr/>
        </p:nvSpPr>
        <p:spPr bwMode="auto">
          <a:xfrm>
            <a:off x="8731599" y="1675677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71" name="išľíďè">
            <a:extLst>
              <a:ext uri="{FF2B5EF4-FFF2-40B4-BE49-F238E27FC236}">
                <a16:creationId xmlns:a16="http://schemas.microsoft.com/office/drawing/2014/main" id="{EEDE9FBF-DB12-4E50-BF8E-6C036F34A25D}"/>
              </a:ext>
            </a:extLst>
          </p:cNvPr>
          <p:cNvSpPr/>
          <p:nvPr/>
        </p:nvSpPr>
        <p:spPr bwMode="auto">
          <a:xfrm>
            <a:off x="8928969" y="3381411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2" name="iSlíďè">
            <a:extLst>
              <a:ext uri="{FF2B5EF4-FFF2-40B4-BE49-F238E27FC236}">
                <a16:creationId xmlns:a16="http://schemas.microsoft.com/office/drawing/2014/main" id="{503A1B19-7B68-4EE6-ABE5-7B8128E64541}"/>
              </a:ext>
            </a:extLst>
          </p:cNvPr>
          <p:cNvSpPr txBox="1"/>
          <p:nvPr/>
        </p:nvSpPr>
        <p:spPr bwMode="auto">
          <a:xfrm>
            <a:off x="8928969" y="3013912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73" name="išľíďè">
            <a:extLst>
              <a:ext uri="{FF2B5EF4-FFF2-40B4-BE49-F238E27FC236}">
                <a16:creationId xmlns:a16="http://schemas.microsoft.com/office/drawing/2014/main" id="{FC61AF31-FEED-412A-A833-DB1BDBEA586A}"/>
              </a:ext>
            </a:extLst>
          </p:cNvPr>
          <p:cNvSpPr/>
          <p:nvPr/>
        </p:nvSpPr>
        <p:spPr bwMode="auto">
          <a:xfrm>
            <a:off x="8731599" y="4752534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4" name="iSlíďè">
            <a:extLst>
              <a:ext uri="{FF2B5EF4-FFF2-40B4-BE49-F238E27FC236}">
                <a16:creationId xmlns:a16="http://schemas.microsoft.com/office/drawing/2014/main" id="{0498AF0A-38C9-466C-BC08-619D4E577DEC}"/>
              </a:ext>
            </a:extLst>
          </p:cNvPr>
          <p:cNvSpPr txBox="1"/>
          <p:nvPr/>
        </p:nvSpPr>
        <p:spPr bwMode="auto">
          <a:xfrm>
            <a:off x="8731599" y="4385035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3897841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71" grpId="0"/>
      <p:bldP spid="72" grpId="0"/>
      <p:bldP spid="73" grpId="0"/>
      <p:bldP spid="7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22DF469D-0DD0-4F3F-9621-63D78093E7A6}"/>
              </a:ext>
            </a:extLst>
          </p:cNvPr>
          <p:cNvGrpSpPr/>
          <p:nvPr/>
        </p:nvGrpSpPr>
        <p:grpSpPr>
          <a:xfrm>
            <a:off x="5637202" y="2603189"/>
            <a:ext cx="5430183" cy="2290565"/>
            <a:chOff x="3433092" y="2719296"/>
            <a:chExt cx="4132973" cy="1743374"/>
          </a:xfrm>
        </p:grpSpPr>
        <p:cxnSp>
          <p:nvCxnSpPr>
            <p:cNvPr id="7" name="Straight Connector 54">
              <a:extLst>
                <a:ext uri="{FF2B5EF4-FFF2-40B4-BE49-F238E27FC236}">
                  <a16:creationId xmlns:a16="http://schemas.microsoft.com/office/drawing/2014/main" id="{C7C3C54B-CBD2-45B7-8FF8-E54874973ED4}"/>
                </a:ext>
              </a:extLst>
            </p:cNvPr>
            <p:cNvCxnSpPr/>
            <p:nvPr/>
          </p:nvCxnSpPr>
          <p:spPr>
            <a:xfrm>
              <a:off x="3504418" y="2969420"/>
              <a:ext cx="4061647" cy="0"/>
            </a:xfrm>
            <a:prstGeom prst="line">
              <a:avLst/>
            </a:prstGeom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55">
              <a:extLst>
                <a:ext uri="{FF2B5EF4-FFF2-40B4-BE49-F238E27FC236}">
                  <a16:creationId xmlns:a16="http://schemas.microsoft.com/office/drawing/2014/main" id="{EA77AB85-D4E1-4A67-80D2-C1B270789082}"/>
                </a:ext>
              </a:extLst>
            </p:cNvPr>
            <p:cNvCxnSpPr/>
            <p:nvPr/>
          </p:nvCxnSpPr>
          <p:spPr>
            <a:xfrm>
              <a:off x="3504418" y="2969420"/>
              <a:ext cx="3492000" cy="0"/>
            </a:xfrm>
            <a:prstGeom prst="line">
              <a:avLst/>
            </a:prstGeom>
            <a:ln w="25400"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56">
              <a:extLst>
                <a:ext uri="{FF2B5EF4-FFF2-40B4-BE49-F238E27FC236}">
                  <a16:creationId xmlns:a16="http://schemas.microsoft.com/office/drawing/2014/main" id="{36760526-3434-4918-9B2A-39816F860E79}"/>
                </a:ext>
              </a:extLst>
            </p:cNvPr>
            <p:cNvSpPr txBox="1"/>
            <p:nvPr/>
          </p:nvSpPr>
          <p:spPr>
            <a:xfrm>
              <a:off x="3433092" y="2753932"/>
              <a:ext cx="977515" cy="2088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8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Adobe Photoshop</a:t>
              </a:r>
              <a:endParaRPr lang="zh-CN" altLang="en-US" sz="1183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0" name="TextBox 57">
              <a:extLst>
                <a:ext uri="{FF2B5EF4-FFF2-40B4-BE49-F238E27FC236}">
                  <a16:creationId xmlns:a16="http://schemas.microsoft.com/office/drawing/2014/main" id="{90B26829-B90E-4A62-B55C-B653D1C4DAF7}"/>
                </a:ext>
              </a:extLst>
            </p:cNvPr>
            <p:cNvSpPr txBox="1"/>
            <p:nvPr/>
          </p:nvSpPr>
          <p:spPr>
            <a:xfrm>
              <a:off x="6804615" y="2719296"/>
              <a:ext cx="383344" cy="2088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83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Open Sans" panose="020B0606030504020204" pitchFamily="34" charset="0"/>
                  <a:sym typeface="字魂58号-创中黑" panose="00000500000000000000" pitchFamily="2" charset="-122"/>
                </a:rPr>
                <a:t>80%</a:t>
              </a:r>
            </a:p>
          </p:txBody>
        </p:sp>
        <p:cxnSp>
          <p:nvCxnSpPr>
            <p:cNvPr id="11" name="Straight Connector 60">
              <a:extLst>
                <a:ext uri="{FF2B5EF4-FFF2-40B4-BE49-F238E27FC236}">
                  <a16:creationId xmlns:a16="http://schemas.microsoft.com/office/drawing/2014/main" id="{E095090D-C306-4A73-84AE-0B80B1FCD8FF}"/>
                </a:ext>
              </a:extLst>
            </p:cNvPr>
            <p:cNvCxnSpPr/>
            <p:nvPr/>
          </p:nvCxnSpPr>
          <p:spPr>
            <a:xfrm>
              <a:off x="3504418" y="3445290"/>
              <a:ext cx="4061647" cy="0"/>
            </a:xfrm>
            <a:prstGeom prst="line">
              <a:avLst/>
            </a:prstGeom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61">
              <a:extLst>
                <a:ext uri="{FF2B5EF4-FFF2-40B4-BE49-F238E27FC236}">
                  <a16:creationId xmlns:a16="http://schemas.microsoft.com/office/drawing/2014/main" id="{8DE5BE60-3B11-4CD1-A251-D259AB7C6F1F}"/>
                </a:ext>
              </a:extLst>
            </p:cNvPr>
            <p:cNvCxnSpPr/>
            <p:nvPr/>
          </p:nvCxnSpPr>
          <p:spPr>
            <a:xfrm>
              <a:off x="3504418" y="3445290"/>
              <a:ext cx="3060000" cy="0"/>
            </a:xfrm>
            <a:prstGeom prst="line">
              <a:avLst/>
            </a:prstGeom>
            <a:ln w="25400"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62">
              <a:extLst>
                <a:ext uri="{FF2B5EF4-FFF2-40B4-BE49-F238E27FC236}">
                  <a16:creationId xmlns:a16="http://schemas.microsoft.com/office/drawing/2014/main" id="{7A720593-D295-4620-9564-24D6F1E6510B}"/>
                </a:ext>
              </a:extLst>
            </p:cNvPr>
            <p:cNvSpPr txBox="1"/>
            <p:nvPr/>
          </p:nvSpPr>
          <p:spPr>
            <a:xfrm>
              <a:off x="3433092" y="3229802"/>
              <a:ext cx="907971" cy="2088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8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Adobe Illustrator</a:t>
              </a:r>
              <a:endParaRPr lang="zh-CN" altLang="en-US" sz="1183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4" name="TextBox 63">
              <a:extLst>
                <a:ext uri="{FF2B5EF4-FFF2-40B4-BE49-F238E27FC236}">
                  <a16:creationId xmlns:a16="http://schemas.microsoft.com/office/drawing/2014/main" id="{21D7ED9E-C71F-4AB3-BD4D-A0E679467146}"/>
                </a:ext>
              </a:extLst>
            </p:cNvPr>
            <p:cNvSpPr txBox="1"/>
            <p:nvPr/>
          </p:nvSpPr>
          <p:spPr>
            <a:xfrm>
              <a:off x="6375204" y="3195167"/>
              <a:ext cx="378464" cy="2088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83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Open Sans" panose="020B0606030504020204" pitchFamily="34" charset="0"/>
                  <a:sym typeface="字魂58号-创中黑" panose="00000500000000000000" pitchFamily="2" charset="-122"/>
                </a:rPr>
                <a:t>75%</a:t>
              </a:r>
            </a:p>
          </p:txBody>
        </p:sp>
        <p:cxnSp>
          <p:nvCxnSpPr>
            <p:cNvPr id="15" name="Straight Connector 65">
              <a:extLst>
                <a:ext uri="{FF2B5EF4-FFF2-40B4-BE49-F238E27FC236}">
                  <a16:creationId xmlns:a16="http://schemas.microsoft.com/office/drawing/2014/main" id="{1B4536C2-7C79-4495-81B3-D0728EBE6C01}"/>
                </a:ext>
              </a:extLst>
            </p:cNvPr>
            <p:cNvCxnSpPr/>
            <p:nvPr/>
          </p:nvCxnSpPr>
          <p:spPr>
            <a:xfrm>
              <a:off x="3504418" y="3953980"/>
              <a:ext cx="4061647" cy="0"/>
            </a:xfrm>
            <a:prstGeom prst="line">
              <a:avLst/>
            </a:prstGeom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66">
              <a:extLst>
                <a:ext uri="{FF2B5EF4-FFF2-40B4-BE49-F238E27FC236}">
                  <a16:creationId xmlns:a16="http://schemas.microsoft.com/office/drawing/2014/main" id="{1941845B-33BE-4629-BCE1-0FCAE0C4BF24}"/>
                </a:ext>
              </a:extLst>
            </p:cNvPr>
            <p:cNvCxnSpPr/>
            <p:nvPr/>
          </p:nvCxnSpPr>
          <p:spPr>
            <a:xfrm>
              <a:off x="3504418" y="3953980"/>
              <a:ext cx="3852000" cy="0"/>
            </a:xfrm>
            <a:prstGeom prst="line">
              <a:avLst/>
            </a:prstGeom>
            <a:ln w="25400"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67">
              <a:extLst>
                <a:ext uri="{FF2B5EF4-FFF2-40B4-BE49-F238E27FC236}">
                  <a16:creationId xmlns:a16="http://schemas.microsoft.com/office/drawing/2014/main" id="{D2DE78E7-D8DB-4D21-B9BF-0FDC3EE88C2E}"/>
                </a:ext>
              </a:extLst>
            </p:cNvPr>
            <p:cNvSpPr txBox="1"/>
            <p:nvPr/>
          </p:nvSpPr>
          <p:spPr>
            <a:xfrm>
              <a:off x="3433092" y="3738492"/>
              <a:ext cx="709101" cy="2088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8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Adobe Flash</a:t>
              </a:r>
              <a:endParaRPr lang="zh-CN" altLang="en-US" sz="1183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8" name="TextBox 68">
              <a:extLst>
                <a:ext uri="{FF2B5EF4-FFF2-40B4-BE49-F238E27FC236}">
                  <a16:creationId xmlns:a16="http://schemas.microsoft.com/office/drawing/2014/main" id="{737B012B-937E-463D-AC7B-9E7ED0421E8B}"/>
                </a:ext>
              </a:extLst>
            </p:cNvPr>
            <p:cNvSpPr txBox="1"/>
            <p:nvPr/>
          </p:nvSpPr>
          <p:spPr>
            <a:xfrm>
              <a:off x="7185303" y="3648438"/>
              <a:ext cx="379684" cy="2088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83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Open Sans" panose="020B0606030504020204" pitchFamily="34" charset="0"/>
                  <a:sym typeface="字魂58号-创中黑" panose="00000500000000000000" pitchFamily="2" charset="-122"/>
                </a:rPr>
                <a:t>95%</a:t>
              </a:r>
            </a:p>
          </p:txBody>
        </p:sp>
        <p:cxnSp>
          <p:nvCxnSpPr>
            <p:cNvPr id="19" name="Straight Connector 70">
              <a:extLst>
                <a:ext uri="{FF2B5EF4-FFF2-40B4-BE49-F238E27FC236}">
                  <a16:creationId xmlns:a16="http://schemas.microsoft.com/office/drawing/2014/main" id="{279DED61-8791-498D-8D33-80962C130F0A}"/>
                </a:ext>
              </a:extLst>
            </p:cNvPr>
            <p:cNvCxnSpPr/>
            <p:nvPr/>
          </p:nvCxnSpPr>
          <p:spPr>
            <a:xfrm>
              <a:off x="3504418" y="4462670"/>
              <a:ext cx="4061647" cy="0"/>
            </a:xfrm>
            <a:prstGeom prst="line">
              <a:avLst/>
            </a:prstGeom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71">
              <a:extLst>
                <a:ext uri="{FF2B5EF4-FFF2-40B4-BE49-F238E27FC236}">
                  <a16:creationId xmlns:a16="http://schemas.microsoft.com/office/drawing/2014/main" id="{5E40E06F-3E99-4A80-8E42-158F31E992AF}"/>
                </a:ext>
              </a:extLst>
            </p:cNvPr>
            <p:cNvCxnSpPr/>
            <p:nvPr/>
          </p:nvCxnSpPr>
          <p:spPr>
            <a:xfrm>
              <a:off x="3504418" y="4462670"/>
              <a:ext cx="3708000" cy="0"/>
            </a:xfrm>
            <a:prstGeom prst="line">
              <a:avLst/>
            </a:prstGeom>
            <a:ln w="25400"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72">
              <a:extLst>
                <a:ext uri="{FF2B5EF4-FFF2-40B4-BE49-F238E27FC236}">
                  <a16:creationId xmlns:a16="http://schemas.microsoft.com/office/drawing/2014/main" id="{13CA9917-DC01-47E9-9DDC-89F6F1EA0F13}"/>
                </a:ext>
              </a:extLst>
            </p:cNvPr>
            <p:cNvSpPr txBox="1"/>
            <p:nvPr/>
          </p:nvSpPr>
          <p:spPr>
            <a:xfrm>
              <a:off x="3433092" y="4247182"/>
              <a:ext cx="1071460" cy="2088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8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Adobe After Effects </a:t>
              </a:r>
              <a:endParaRPr lang="zh-CN" altLang="en-US" sz="394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Arial" panose="020B0604020202020204" pitchFamily="34" charset="0"/>
                <a:sym typeface="字魂58号-创中黑" panose="00000500000000000000" pitchFamily="2" charset="-122"/>
              </a:endParaRPr>
            </a:p>
          </p:txBody>
        </p:sp>
        <p:sp>
          <p:nvSpPr>
            <p:cNvPr id="22" name="TextBox 73">
              <a:extLst>
                <a:ext uri="{FF2B5EF4-FFF2-40B4-BE49-F238E27FC236}">
                  <a16:creationId xmlns:a16="http://schemas.microsoft.com/office/drawing/2014/main" id="{0B146470-69E3-4BCC-BFCA-888692324E8F}"/>
                </a:ext>
              </a:extLst>
            </p:cNvPr>
            <p:cNvSpPr txBox="1"/>
            <p:nvPr/>
          </p:nvSpPr>
          <p:spPr>
            <a:xfrm>
              <a:off x="7005506" y="4184836"/>
              <a:ext cx="380904" cy="2088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83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Open Sans" panose="020B0606030504020204" pitchFamily="34" charset="0"/>
                  <a:sym typeface="字魂58号-创中黑" panose="00000500000000000000" pitchFamily="2" charset="-122"/>
                </a:rPr>
                <a:t>90%</a:t>
              </a:r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2AA684EB-1019-4FD5-8F1B-37D0A57CDFC8}"/>
              </a:ext>
            </a:extLst>
          </p:cNvPr>
          <p:cNvSpPr/>
          <p:nvPr/>
        </p:nvSpPr>
        <p:spPr>
          <a:xfrm>
            <a:off x="1254697" y="971212"/>
            <a:ext cx="3553940" cy="498355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79B5648-E83E-475F-8581-D9A4D6962247}"/>
              </a:ext>
            </a:extLst>
          </p:cNvPr>
          <p:cNvSpPr txBox="1"/>
          <p:nvPr/>
        </p:nvSpPr>
        <p:spPr>
          <a:xfrm>
            <a:off x="1305709" y="4246101"/>
            <a:ext cx="3412599" cy="861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81" dirty="0">
                <a:solidFill>
                  <a:srgbClr val="3A3A3A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Do one thing at a time, and do well. Never forget to say “thanks”. Keep on going never give up Whatever.</a:t>
            </a:r>
            <a:endParaRPr lang="zh-CN" altLang="en-US" sz="1281" dirty="0">
              <a:solidFill>
                <a:srgbClr val="3A3A3A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A1953213-CCBB-450A-9632-C168A5036980}"/>
              </a:ext>
            </a:extLst>
          </p:cNvPr>
          <p:cNvCxnSpPr>
            <a:cxnSpLocks/>
          </p:cNvCxnSpPr>
          <p:nvPr/>
        </p:nvCxnSpPr>
        <p:spPr>
          <a:xfrm>
            <a:off x="1495232" y="3727955"/>
            <a:ext cx="30527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A2EC8053-FC2D-4085-8A45-C0B606732C47}"/>
              </a:ext>
            </a:extLst>
          </p:cNvPr>
          <p:cNvSpPr/>
          <p:nvPr/>
        </p:nvSpPr>
        <p:spPr>
          <a:xfrm>
            <a:off x="1495232" y="1278971"/>
            <a:ext cx="2879772" cy="21356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385FA7EA-A24D-4D12-9739-166743BC3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232" y="1465484"/>
            <a:ext cx="2733673" cy="184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2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67508648-5364-487F-8408-1F68FB395E21}"/>
              </a:ext>
            </a:extLst>
          </p:cNvPr>
          <p:cNvSpPr/>
          <p:nvPr/>
        </p:nvSpPr>
        <p:spPr>
          <a:xfrm>
            <a:off x="7501631" y="0"/>
            <a:ext cx="4690369" cy="6858000"/>
          </a:xfrm>
          <a:prstGeom prst="rect">
            <a:avLst/>
          </a:prstGeom>
          <a:solidFill>
            <a:srgbClr val="91EC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4E9A142-7735-43F5-A351-4D6F5C1612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5539" y="-1155541"/>
            <a:ext cx="6859553" cy="9170633"/>
          </a:xfrm>
          <a:prstGeom prst="rect">
            <a:avLst/>
          </a:prstGeom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AB530B91-8597-49AE-921A-1E10122105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66"/>
          <a:stretch/>
        </p:blipFill>
        <p:spPr>
          <a:xfrm>
            <a:off x="-2" y="152881"/>
            <a:ext cx="12192002" cy="6717092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C9A777C-A758-4F6F-AC5C-73158A613096}"/>
              </a:ext>
            </a:extLst>
          </p:cNvPr>
          <p:cNvSpPr/>
          <p:nvPr/>
        </p:nvSpPr>
        <p:spPr>
          <a:xfrm>
            <a:off x="468739" y="972219"/>
            <a:ext cx="11034944" cy="478359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D196D65-89C4-4A9F-A111-28AE1FDF6935}"/>
              </a:ext>
            </a:extLst>
          </p:cNvPr>
          <p:cNvSpPr/>
          <p:nvPr/>
        </p:nvSpPr>
        <p:spPr>
          <a:xfrm>
            <a:off x="2798618" y="-988291"/>
            <a:ext cx="5892800" cy="988291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DD712F83-5C53-40A4-B1BA-7D40502A2FDE}"/>
              </a:ext>
            </a:extLst>
          </p:cNvPr>
          <p:cNvSpPr/>
          <p:nvPr/>
        </p:nvSpPr>
        <p:spPr>
          <a:xfrm>
            <a:off x="5951837" y="18863"/>
            <a:ext cx="1343237" cy="1343237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3E697459-41A1-474F-99D4-8432EE26CC0B}"/>
              </a:ext>
            </a:extLst>
          </p:cNvPr>
          <p:cNvSpPr/>
          <p:nvPr/>
        </p:nvSpPr>
        <p:spPr>
          <a:xfrm>
            <a:off x="6470944" y="240891"/>
            <a:ext cx="904318" cy="90431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6A649C5-12E9-4F14-94F2-58B312B45280}"/>
              </a:ext>
            </a:extLst>
          </p:cNvPr>
          <p:cNvGrpSpPr/>
          <p:nvPr/>
        </p:nvGrpSpPr>
        <p:grpSpPr>
          <a:xfrm>
            <a:off x="282216" y="794316"/>
            <a:ext cx="11326332" cy="5139398"/>
            <a:chOff x="1692597" y="5206493"/>
            <a:chExt cx="2398440" cy="1088308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029EEAD-8227-4ACA-A2B9-420DBE6B4432}"/>
                </a:ext>
              </a:extLst>
            </p:cNvPr>
            <p:cNvSpPr/>
            <p:nvPr/>
          </p:nvSpPr>
          <p:spPr>
            <a:xfrm>
              <a:off x="1749256" y="5268281"/>
              <a:ext cx="952270" cy="95227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96C82DA8-848B-4EE4-A071-D2107F8FA5BE}"/>
                </a:ext>
              </a:extLst>
            </p:cNvPr>
            <p:cNvSpPr/>
            <p:nvPr/>
          </p:nvSpPr>
          <p:spPr>
            <a:xfrm>
              <a:off x="1692597" y="5206493"/>
              <a:ext cx="1088308" cy="1088308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E84ECFF5-1D1D-4DFB-9BDA-CCDBDB570B25}"/>
                </a:ext>
              </a:extLst>
            </p:cNvPr>
            <p:cNvSpPr/>
            <p:nvPr/>
          </p:nvSpPr>
          <p:spPr>
            <a:xfrm>
              <a:off x="3548280" y="5716404"/>
              <a:ext cx="542757" cy="54275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8861487F-5570-4B79-8583-7911BB01B29A}"/>
              </a:ext>
            </a:extLst>
          </p:cNvPr>
          <p:cNvSpPr txBox="1"/>
          <p:nvPr/>
        </p:nvSpPr>
        <p:spPr>
          <a:xfrm>
            <a:off x="6225711" y="2926438"/>
            <a:ext cx="3956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449911">
              <a:defRPr/>
            </a:pPr>
            <a:r>
              <a:rPr kumimoji="1" lang="zh-CN" altLang="en-US" sz="4800" b="1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添加标题内容</a:t>
            </a: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E9AC8CF3-1AB3-4837-8206-23055272ADFC}"/>
              </a:ext>
            </a:extLst>
          </p:cNvPr>
          <p:cNvSpPr/>
          <p:nvPr/>
        </p:nvSpPr>
        <p:spPr>
          <a:xfrm>
            <a:off x="6310438" y="3713476"/>
            <a:ext cx="34007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spc="788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Company profile</a:t>
            </a:r>
          </a:p>
        </p:txBody>
      </p:sp>
      <p:sp>
        <p:nvSpPr>
          <p:cNvPr id="65" name="TextBox 19">
            <a:extLst>
              <a:ext uri="{FF2B5EF4-FFF2-40B4-BE49-F238E27FC236}">
                <a16:creationId xmlns:a16="http://schemas.microsoft.com/office/drawing/2014/main" id="{42BFA2D8-CB54-494C-B0CB-7E1D540A48EF}"/>
              </a:ext>
            </a:extLst>
          </p:cNvPr>
          <p:cNvSpPr txBox="1"/>
          <p:nvPr/>
        </p:nvSpPr>
        <p:spPr>
          <a:xfrm>
            <a:off x="6331798" y="4046292"/>
            <a:ext cx="4274380" cy="799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1" spc="394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您的内容打在这里，或者通过复制您的文本后，在此框中选择粘贴。您的内容打在这里，或者通过复制您的文本后，在此框中选择粘贴</a:t>
            </a:r>
            <a:endParaRPr lang="zh-CN" altLang="en-US" sz="105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6" name="圆角矩形 18">
            <a:extLst>
              <a:ext uri="{FF2B5EF4-FFF2-40B4-BE49-F238E27FC236}">
                <a16:creationId xmlns:a16="http://schemas.microsoft.com/office/drawing/2014/main" id="{3031D35A-8797-4DD3-B157-2E0460E2D004}"/>
              </a:ext>
            </a:extLst>
          </p:cNvPr>
          <p:cNvSpPr/>
          <p:nvPr/>
        </p:nvSpPr>
        <p:spPr>
          <a:xfrm>
            <a:off x="6321967" y="2025216"/>
            <a:ext cx="2279067" cy="799834"/>
          </a:xfrm>
          <a:prstGeom prst="roundRect">
            <a:avLst>
              <a:gd name="adj" fmla="val 7498"/>
            </a:avLst>
          </a:prstGeom>
          <a:solidFill>
            <a:srgbClr val="5ABBB4"/>
          </a:solidFill>
          <a:ln w="285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cs typeface="+mn-ea"/>
                <a:sym typeface="+mn-lt"/>
              </a:rPr>
              <a:t>第二章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906F18C-5664-42E2-93B3-23F49BD11D3C}"/>
              </a:ext>
            </a:extLst>
          </p:cNvPr>
          <p:cNvSpPr/>
          <p:nvPr/>
        </p:nvSpPr>
        <p:spPr>
          <a:xfrm>
            <a:off x="-301841" y="6869972"/>
            <a:ext cx="12669852" cy="134627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2B20C68F-9299-48E9-8AD1-AA9CB241F587}"/>
              </a:ext>
            </a:extLst>
          </p:cNvPr>
          <p:cNvSpPr/>
          <p:nvPr/>
        </p:nvSpPr>
        <p:spPr>
          <a:xfrm>
            <a:off x="1548476" y="5336303"/>
            <a:ext cx="1001025" cy="1001025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椭圆 76">
            <a:extLst>
              <a:ext uri="{FF2B5EF4-FFF2-40B4-BE49-F238E27FC236}">
                <a16:creationId xmlns:a16="http://schemas.microsoft.com/office/drawing/2014/main" id="{0C62B194-1EFC-4796-8343-6E320D9C9726}"/>
              </a:ext>
            </a:extLst>
          </p:cNvPr>
          <p:cNvSpPr/>
          <p:nvPr/>
        </p:nvSpPr>
        <p:spPr>
          <a:xfrm>
            <a:off x="8189171" y="929665"/>
            <a:ext cx="372605" cy="372605"/>
          </a:xfrm>
          <a:prstGeom prst="ellipse">
            <a:avLst/>
          </a:prstGeom>
          <a:solidFill>
            <a:srgbClr val="BEFF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1E2C6DFF-8D63-49A1-90CE-43DDD2EACF42}"/>
              </a:ext>
            </a:extLst>
          </p:cNvPr>
          <p:cNvSpPr/>
          <p:nvPr/>
        </p:nvSpPr>
        <p:spPr>
          <a:xfrm>
            <a:off x="8646298" y="1383447"/>
            <a:ext cx="524334" cy="524334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968E7FA-D1DF-4563-9B4D-18B2CB2B4702}"/>
              </a:ext>
            </a:extLst>
          </p:cNvPr>
          <p:cNvGrpSpPr/>
          <p:nvPr/>
        </p:nvGrpSpPr>
        <p:grpSpPr>
          <a:xfrm rot="16706924">
            <a:off x="5336663" y="912592"/>
            <a:ext cx="395914" cy="394565"/>
            <a:chOff x="2564241" y="1486728"/>
            <a:chExt cx="981461" cy="978116"/>
          </a:xfrm>
        </p:grpSpPr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F8F6BBF4-B73E-4411-8E48-3D498678C548}"/>
                </a:ext>
              </a:extLst>
            </p:cNvPr>
            <p:cNvSpPr/>
            <p:nvPr/>
          </p:nvSpPr>
          <p:spPr>
            <a:xfrm>
              <a:off x="2564241" y="1486728"/>
              <a:ext cx="372605" cy="372605"/>
            </a:xfrm>
            <a:prstGeom prst="ellipse">
              <a:avLst/>
            </a:prstGeom>
            <a:solidFill>
              <a:srgbClr val="BEFF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20AC4F74-D52D-4BF9-BEAA-5CCC4F2BBDFE}"/>
                </a:ext>
              </a:extLst>
            </p:cNvPr>
            <p:cNvSpPr/>
            <p:nvPr/>
          </p:nvSpPr>
          <p:spPr>
            <a:xfrm>
              <a:off x="3021368" y="1940510"/>
              <a:ext cx="524334" cy="524334"/>
            </a:xfrm>
            <a:prstGeom prst="ellipse">
              <a:avLst/>
            </a:prstGeom>
            <a:solidFill>
              <a:srgbClr val="5AB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9DDCBED4-B6EE-4F5A-89D3-1993FCC6CC2B}"/>
              </a:ext>
            </a:extLst>
          </p:cNvPr>
          <p:cNvGrpSpPr/>
          <p:nvPr/>
        </p:nvGrpSpPr>
        <p:grpSpPr>
          <a:xfrm>
            <a:off x="10654468" y="3744587"/>
            <a:ext cx="1083692" cy="1083692"/>
            <a:chOff x="1726571" y="5218130"/>
            <a:chExt cx="1127465" cy="1127465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AAD29173-63EC-4CA8-B4B6-C99EA899E7B2}"/>
                </a:ext>
              </a:extLst>
            </p:cNvPr>
            <p:cNvSpPr/>
            <p:nvPr/>
          </p:nvSpPr>
          <p:spPr>
            <a:xfrm>
              <a:off x="1726571" y="5218130"/>
              <a:ext cx="1127465" cy="1127465"/>
            </a:xfrm>
            <a:prstGeom prst="ellipse">
              <a:avLst/>
            </a:prstGeom>
            <a:solidFill>
              <a:srgbClr val="5AB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0E46BE3F-C286-404B-9B0F-FEFCB21EFD92}"/>
                </a:ext>
              </a:extLst>
            </p:cNvPr>
            <p:cNvSpPr/>
            <p:nvPr/>
          </p:nvSpPr>
          <p:spPr>
            <a:xfrm>
              <a:off x="1842913" y="5371011"/>
              <a:ext cx="917907" cy="91790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B3C12164-B639-4697-8CD1-8DE9D7914385}"/>
                </a:ext>
              </a:extLst>
            </p:cNvPr>
            <p:cNvSpPr/>
            <p:nvPr/>
          </p:nvSpPr>
          <p:spPr>
            <a:xfrm>
              <a:off x="2018924" y="5580088"/>
              <a:ext cx="542757" cy="542757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85" name="椭圆 84">
            <a:extLst>
              <a:ext uri="{FF2B5EF4-FFF2-40B4-BE49-F238E27FC236}">
                <a16:creationId xmlns:a16="http://schemas.microsoft.com/office/drawing/2014/main" id="{B1088EF0-5ED6-4943-B139-9CC60BA623C3}"/>
              </a:ext>
            </a:extLst>
          </p:cNvPr>
          <p:cNvSpPr/>
          <p:nvPr/>
        </p:nvSpPr>
        <p:spPr>
          <a:xfrm>
            <a:off x="2235733" y="5774119"/>
            <a:ext cx="1001025" cy="1001025"/>
          </a:xfrm>
          <a:prstGeom prst="ellipse">
            <a:avLst/>
          </a:prstGeom>
          <a:solidFill>
            <a:srgbClr val="5AB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5146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prism isInverted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 tmFilter="0,0; .5, 1; 1, 1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65" grpId="0"/>
      <p:bldP spid="6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392706" y="1720910"/>
            <a:ext cx="4045196" cy="3816114"/>
            <a:chOff x="1479322" y="2240817"/>
            <a:chExt cx="4291690" cy="4048648"/>
          </a:xfrm>
        </p:grpSpPr>
        <p:sp>
          <p:nvSpPr>
            <p:cNvPr id="15" name="AutoShape 3"/>
            <p:cNvSpPr>
              <a:spLocks noChangeAspect="1" noChangeArrowheads="1" noTextEdit="1"/>
            </p:cNvSpPr>
            <p:nvPr/>
          </p:nvSpPr>
          <p:spPr bwMode="auto">
            <a:xfrm>
              <a:off x="1479322" y="2353178"/>
              <a:ext cx="4179329" cy="38178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 5"/>
            <p:cNvSpPr/>
            <p:nvPr/>
          </p:nvSpPr>
          <p:spPr bwMode="auto">
            <a:xfrm>
              <a:off x="1831060" y="3640440"/>
              <a:ext cx="2653911" cy="2649025"/>
            </a:xfrm>
            <a:custGeom>
              <a:avLst/>
              <a:gdLst>
                <a:gd name="T0" fmla="*/ 0 w 423"/>
                <a:gd name="T1" fmla="*/ 28 h 424"/>
                <a:gd name="T2" fmla="*/ 158 w 423"/>
                <a:gd name="T3" fmla="*/ 232 h 424"/>
                <a:gd name="T4" fmla="*/ 167 w 423"/>
                <a:gd name="T5" fmla="*/ 341 h 424"/>
                <a:gd name="T6" fmla="*/ 342 w 423"/>
                <a:gd name="T7" fmla="*/ 388 h 424"/>
                <a:gd name="T8" fmla="*/ 389 w 423"/>
                <a:gd name="T9" fmla="*/ 213 h 424"/>
                <a:gd name="T10" fmla="*/ 205 w 423"/>
                <a:gd name="T11" fmla="*/ 0 h 424"/>
                <a:gd name="T12" fmla="*/ 72 w 423"/>
                <a:gd name="T13" fmla="*/ 50 h 424"/>
                <a:gd name="T14" fmla="*/ 0 w 423"/>
                <a:gd name="T15" fmla="*/ 28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3" h="424">
                  <a:moveTo>
                    <a:pt x="0" y="28"/>
                  </a:moveTo>
                  <a:cubicBezTo>
                    <a:pt x="50" y="67"/>
                    <a:pt x="117" y="81"/>
                    <a:pt x="158" y="232"/>
                  </a:cubicBezTo>
                  <a:cubicBezTo>
                    <a:pt x="145" y="267"/>
                    <a:pt x="147" y="306"/>
                    <a:pt x="167" y="341"/>
                  </a:cubicBezTo>
                  <a:cubicBezTo>
                    <a:pt x="201" y="401"/>
                    <a:pt x="279" y="424"/>
                    <a:pt x="342" y="388"/>
                  </a:cubicBezTo>
                  <a:cubicBezTo>
                    <a:pt x="404" y="352"/>
                    <a:pt x="423" y="273"/>
                    <a:pt x="389" y="213"/>
                  </a:cubicBezTo>
                  <a:cubicBezTo>
                    <a:pt x="342" y="132"/>
                    <a:pt x="254" y="164"/>
                    <a:pt x="205" y="0"/>
                  </a:cubicBezTo>
                  <a:cubicBezTo>
                    <a:pt x="156" y="18"/>
                    <a:pt x="128" y="50"/>
                    <a:pt x="72" y="50"/>
                  </a:cubicBezTo>
                  <a:cubicBezTo>
                    <a:pt x="46" y="50"/>
                    <a:pt x="23" y="44"/>
                    <a:pt x="0" y="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Freeform 6"/>
            <p:cNvSpPr/>
            <p:nvPr/>
          </p:nvSpPr>
          <p:spPr bwMode="auto">
            <a:xfrm>
              <a:off x="1479322" y="2353178"/>
              <a:ext cx="3293878" cy="1606025"/>
            </a:xfrm>
            <a:custGeom>
              <a:avLst/>
              <a:gdLst>
                <a:gd name="T0" fmla="*/ 525 w 525"/>
                <a:gd name="T1" fmla="*/ 1 h 257"/>
                <a:gd name="T2" fmla="*/ 227 w 525"/>
                <a:gd name="T3" fmla="*/ 47 h 257"/>
                <a:gd name="T4" fmla="*/ 128 w 525"/>
                <a:gd name="T5" fmla="*/ 0 h 257"/>
                <a:gd name="T6" fmla="*/ 0 w 525"/>
                <a:gd name="T7" fmla="*/ 128 h 257"/>
                <a:gd name="T8" fmla="*/ 128 w 525"/>
                <a:gd name="T9" fmla="*/ 256 h 257"/>
                <a:gd name="T10" fmla="*/ 405 w 525"/>
                <a:gd name="T11" fmla="*/ 204 h 257"/>
                <a:gd name="T12" fmla="*/ 428 w 525"/>
                <a:gd name="T13" fmla="*/ 65 h 257"/>
                <a:gd name="T14" fmla="*/ 525 w 525"/>
                <a:gd name="T15" fmla="*/ 1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5" h="257">
                  <a:moveTo>
                    <a:pt x="525" y="1"/>
                  </a:moveTo>
                  <a:cubicBezTo>
                    <a:pt x="439" y="9"/>
                    <a:pt x="413" y="97"/>
                    <a:pt x="227" y="47"/>
                  </a:cubicBezTo>
                  <a:cubicBezTo>
                    <a:pt x="203" y="18"/>
                    <a:pt x="168" y="0"/>
                    <a:pt x="128" y="0"/>
                  </a:cubicBezTo>
                  <a:cubicBezTo>
                    <a:pt x="59" y="0"/>
                    <a:pt x="0" y="56"/>
                    <a:pt x="0" y="128"/>
                  </a:cubicBezTo>
                  <a:cubicBezTo>
                    <a:pt x="0" y="201"/>
                    <a:pt x="59" y="256"/>
                    <a:pt x="128" y="256"/>
                  </a:cubicBezTo>
                  <a:cubicBezTo>
                    <a:pt x="222" y="257"/>
                    <a:pt x="238" y="165"/>
                    <a:pt x="405" y="204"/>
                  </a:cubicBezTo>
                  <a:cubicBezTo>
                    <a:pt x="414" y="153"/>
                    <a:pt x="400" y="113"/>
                    <a:pt x="428" y="65"/>
                  </a:cubicBezTo>
                  <a:cubicBezTo>
                    <a:pt x="448" y="29"/>
                    <a:pt x="483" y="6"/>
                    <a:pt x="525" y="1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Freeform 7"/>
            <p:cNvSpPr/>
            <p:nvPr/>
          </p:nvSpPr>
          <p:spPr bwMode="auto">
            <a:xfrm>
              <a:off x="3581200" y="2240817"/>
              <a:ext cx="2189812" cy="3298763"/>
            </a:xfrm>
            <a:custGeom>
              <a:avLst/>
              <a:gdLst>
                <a:gd name="T0" fmla="*/ 124 w 349"/>
                <a:gd name="T1" fmla="*/ 528 h 528"/>
                <a:gd name="T2" fmla="*/ 225 w 349"/>
                <a:gd name="T3" fmla="*/ 273 h 528"/>
                <a:gd name="T4" fmla="*/ 314 w 349"/>
                <a:gd name="T5" fmla="*/ 211 h 528"/>
                <a:gd name="T6" fmla="*/ 267 w 349"/>
                <a:gd name="T7" fmla="*/ 36 h 528"/>
                <a:gd name="T8" fmla="*/ 93 w 349"/>
                <a:gd name="T9" fmla="*/ 83 h 528"/>
                <a:gd name="T10" fmla="*/ 0 w 349"/>
                <a:gd name="T11" fmla="*/ 347 h 528"/>
                <a:gd name="T12" fmla="*/ 110 w 349"/>
                <a:gd name="T13" fmla="*/ 437 h 528"/>
                <a:gd name="T14" fmla="*/ 124 w 349"/>
                <a:gd name="T15" fmla="*/ 528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9" h="528">
                  <a:moveTo>
                    <a:pt x="124" y="528"/>
                  </a:moveTo>
                  <a:cubicBezTo>
                    <a:pt x="140" y="459"/>
                    <a:pt x="104" y="394"/>
                    <a:pt x="225" y="273"/>
                  </a:cubicBezTo>
                  <a:cubicBezTo>
                    <a:pt x="261" y="267"/>
                    <a:pt x="294" y="245"/>
                    <a:pt x="314" y="211"/>
                  </a:cubicBezTo>
                  <a:cubicBezTo>
                    <a:pt x="349" y="151"/>
                    <a:pt x="330" y="72"/>
                    <a:pt x="267" y="36"/>
                  </a:cubicBezTo>
                  <a:cubicBezTo>
                    <a:pt x="205" y="0"/>
                    <a:pt x="127" y="23"/>
                    <a:pt x="93" y="83"/>
                  </a:cubicBezTo>
                  <a:cubicBezTo>
                    <a:pt x="46" y="163"/>
                    <a:pt x="117" y="223"/>
                    <a:pt x="0" y="347"/>
                  </a:cubicBezTo>
                  <a:cubicBezTo>
                    <a:pt x="40" y="381"/>
                    <a:pt x="82" y="389"/>
                    <a:pt x="110" y="437"/>
                  </a:cubicBezTo>
                  <a:cubicBezTo>
                    <a:pt x="126" y="464"/>
                    <a:pt x="131" y="495"/>
                    <a:pt x="124" y="528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8"/>
            <p:cNvSpPr/>
            <p:nvPr/>
          </p:nvSpPr>
          <p:spPr bwMode="auto">
            <a:xfrm>
              <a:off x="2929019" y="4705385"/>
              <a:ext cx="1286041" cy="1281156"/>
            </a:xfrm>
            <a:custGeom>
              <a:avLst/>
              <a:gdLst>
                <a:gd name="T0" fmla="*/ 103 w 205"/>
                <a:gd name="T1" fmla="*/ 0 h 205"/>
                <a:gd name="T2" fmla="*/ 0 w 205"/>
                <a:gd name="T3" fmla="*/ 102 h 205"/>
                <a:gd name="T4" fmla="*/ 102 w 205"/>
                <a:gd name="T5" fmla="*/ 205 h 205"/>
                <a:gd name="T6" fmla="*/ 205 w 205"/>
                <a:gd name="T7" fmla="*/ 102 h 205"/>
                <a:gd name="T8" fmla="*/ 103 w 205"/>
                <a:gd name="T9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205">
                  <a:moveTo>
                    <a:pt x="103" y="0"/>
                  </a:moveTo>
                  <a:cubicBezTo>
                    <a:pt x="46" y="0"/>
                    <a:pt x="0" y="46"/>
                    <a:pt x="0" y="102"/>
                  </a:cubicBezTo>
                  <a:cubicBezTo>
                    <a:pt x="0" y="159"/>
                    <a:pt x="46" y="205"/>
                    <a:pt x="102" y="205"/>
                  </a:cubicBezTo>
                  <a:cubicBezTo>
                    <a:pt x="159" y="205"/>
                    <a:pt x="205" y="159"/>
                    <a:pt x="205" y="102"/>
                  </a:cubicBezTo>
                  <a:cubicBezTo>
                    <a:pt x="205" y="46"/>
                    <a:pt x="159" y="0"/>
                    <a:pt x="10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0" name="Freeform 9"/>
            <p:cNvSpPr/>
            <p:nvPr/>
          </p:nvSpPr>
          <p:spPr bwMode="auto">
            <a:xfrm>
              <a:off x="1642978" y="2469164"/>
              <a:ext cx="1286041" cy="1287262"/>
            </a:xfrm>
            <a:custGeom>
              <a:avLst/>
              <a:gdLst>
                <a:gd name="T0" fmla="*/ 102 w 205"/>
                <a:gd name="T1" fmla="*/ 0 h 206"/>
                <a:gd name="T2" fmla="*/ 0 w 205"/>
                <a:gd name="T3" fmla="*/ 103 h 206"/>
                <a:gd name="T4" fmla="*/ 102 w 205"/>
                <a:gd name="T5" fmla="*/ 206 h 206"/>
                <a:gd name="T6" fmla="*/ 205 w 205"/>
                <a:gd name="T7" fmla="*/ 103 h 206"/>
                <a:gd name="T8" fmla="*/ 102 w 205"/>
                <a:gd name="T9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206">
                  <a:moveTo>
                    <a:pt x="102" y="0"/>
                  </a:moveTo>
                  <a:cubicBezTo>
                    <a:pt x="46" y="0"/>
                    <a:pt x="0" y="46"/>
                    <a:pt x="0" y="103"/>
                  </a:cubicBezTo>
                  <a:cubicBezTo>
                    <a:pt x="0" y="159"/>
                    <a:pt x="46" y="206"/>
                    <a:pt x="102" y="206"/>
                  </a:cubicBezTo>
                  <a:cubicBezTo>
                    <a:pt x="159" y="206"/>
                    <a:pt x="205" y="160"/>
                    <a:pt x="205" y="103"/>
                  </a:cubicBezTo>
                  <a:cubicBezTo>
                    <a:pt x="205" y="46"/>
                    <a:pt x="159" y="0"/>
                    <a:pt x="102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1" name="Freeform 10"/>
            <p:cNvSpPr/>
            <p:nvPr/>
          </p:nvSpPr>
          <p:spPr bwMode="auto">
            <a:xfrm>
              <a:off x="4227274" y="2463057"/>
              <a:ext cx="1287263" cy="1281156"/>
            </a:xfrm>
            <a:custGeom>
              <a:avLst/>
              <a:gdLst>
                <a:gd name="T0" fmla="*/ 103 w 205"/>
                <a:gd name="T1" fmla="*/ 0 h 205"/>
                <a:gd name="T2" fmla="*/ 0 w 205"/>
                <a:gd name="T3" fmla="*/ 102 h 205"/>
                <a:gd name="T4" fmla="*/ 102 w 205"/>
                <a:gd name="T5" fmla="*/ 205 h 205"/>
                <a:gd name="T6" fmla="*/ 205 w 205"/>
                <a:gd name="T7" fmla="*/ 103 h 205"/>
                <a:gd name="T8" fmla="*/ 103 w 205"/>
                <a:gd name="T9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205">
                  <a:moveTo>
                    <a:pt x="103" y="0"/>
                  </a:moveTo>
                  <a:cubicBezTo>
                    <a:pt x="46" y="0"/>
                    <a:pt x="0" y="46"/>
                    <a:pt x="0" y="102"/>
                  </a:cubicBezTo>
                  <a:cubicBezTo>
                    <a:pt x="0" y="159"/>
                    <a:pt x="46" y="205"/>
                    <a:pt x="102" y="205"/>
                  </a:cubicBezTo>
                  <a:cubicBezTo>
                    <a:pt x="159" y="205"/>
                    <a:pt x="205" y="159"/>
                    <a:pt x="205" y="103"/>
                  </a:cubicBezTo>
                  <a:cubicBezTo>
                    <a:pt x="205" y="46"/>
                    <a:pt x="159" y="0"/>
                    <a:pt x="10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687603" y="2791332"/>
              <a:ext cx="1196789" cy="685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Add your title here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296710" y="2791332"/>
              <a:ext cx="1196789" cy="685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Add your title here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982805" y="5022797"/>
              <a:ext cx="1196789" cy="685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Add your title here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28" name="直接连接符 27"/>
          <p:cNvCxnSpPr/>
          <p:nvPr/>
        </p:nvCxnSpPr>
        <p:spPr>
          <a:xfrm>
            <a:off x="6552592" y="2015721"/>
            <a:ext cx="0" cy="3078694"/>
          </a:xfrm>
          <a:prstGeom prst="line">
            <a:avLst/>
          </a:prstGeom>
          <a:ln w="28575">
            <a:solidFill>
              <a:schemeClr val="accent1">
                <a:lumMod val="10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išľíďè">
            <a:extLst>
              <a:ext uri="{FF2B5EF4-FFF2-40B4-BE49-F238E27FC236}">
                <a16:creationId xmlns:a16="http://schemas.microsoft.com/office/drawing/2014/main" id="{277A2F42-E3A3-4E80-A0E5-7685C467027E}"/>
              </a:ext>
            </a:extLst>
          </p:cNvPr>
          <p:cNvSpPr/>
          <p:nvPr/>
        </p:nvSpPr>
        <p:spPr bwMode="auto">
          <a:xfrm>
            <a:off x="7087522" y="2398023"/>
            <a:ext cx="3536878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iSlíďè">
            <a:extLst>
              <a:ext uri="{FF2B5EF4-FFF2-40B4-BE49-F238E27FC236}">
                <a16:creationId xmlns:a16="http://schemas.microsoft.com/office/drawing/2014/main" id="{ADF40E33-8320-45A1-8131-B6382A17A9D9}"/>
              </a:ext>
            </a:extLst>
          </p:cNvPr>
          <p:cNvSpPr txBox="1"/>
          <p:nvPr/>
        </p:nvSpPr>
        <p:spPr bwMode="auto">
          <a:xfrm>
            <a:off x="7087522" y="2043461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31" name="išľíďè">
            <a:extLst>
              <a:ext uri="{FF2B5EF4-FFF2-40B4-BE49-F238E27FC236}">
                <a16:creationId xmlns:a16="http://schemas.microsoft.com/office/drawing/2014/main" id="{B483F301-C324-4F61-93D2-86A4AC01661D}"/>
              </a:ext>
            </a:extLst>
          </p:cNvPr>
          <p:cNvSpPr/>
          <p:nvPr/>
        </p:nvSpPr>
        <p:spPr bwMode="auto">
          <a:xfrm>
            <a:off x="7090305" y="3465940"/>
            <a:ext cx="3536878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iSlíďè">
            <a:extLst>
              <a:ext uri="{FF2B5EF4-FFF2-40B4-BE49-F238E27FC236}">
                <a16:creationId xmlns:a16="http://schemas.microsoft.com/office/drawing/2014/main" id="{F7742414-A595-45A9-B78D-0087DCC5CC67}"/>
              </a:ext>
            </a:extLst>
          </p:cNvPr>
          <p:cNvSpPr txBox="1"/>
          <p:nvPr/>
        </p:nvSpPr>
        <p:spPr bwMode="auto">
          <a:xfrm>
            <a:off x="7087522" y="3114744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33" name="išľíďè">
            <a:extLst>
              <a:ext uri="{FF2B5EF4-FFF2-40B4-BE49-F238E27FC236}">
                <a16:creationId xmlns:a16="http://schemas.microsoft.com/office/drawing/2014/main" id="{D3D7DBB5-1DFA-4870-879E-CDCBAA9DF320}"/>
              </a:ext>
            </a:extLst>
          </p:cNvPr>
          <p:cNvSpPr/>
          <p:nvPr/>
        </p:nvSpPr>
        <p:spPr bwMode="auto">
          <a:xfrm>
            <a:off x="7087522" y="4590166"/>
            <a:ext cx="3536878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iSlíďè">
            <a:extLst>
              <a:ext uri="{FF2B5EF4-FFF2-40B4-BE49-F238E27FC236}">
                <a16:creationId xmlns:a16="http://schemas.microsoft.com/office/drawing/2014/main" id="{54B6FC25-62D6-484D-A740-E015F6443F65}"/>
              </a:ext>
            </a:extLst>
          </p:cNvPr>
          <p:cNvSpPr txBox="1"/>
          <p:nvPr/>
        </p:nvSpPr>
        <p:spPr bwMode="auto">
          <a:xfrm>
            <a:off x="7087522" y="4227356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352299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FIRST_PUBLISH" val="1"/>
  <p:tag name="ISPRING_PRESENTATION_TITLE" val="4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7070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heme/theme1.xml><?xml version="1.0" encoding="utf-8"?>
<a:theme xmlns:a="http://schemas.openxmlformats.org/drawingml/2006/main" name="千图网海量PPT模板www.58pic.com   ​​">
  <a:themeElements>
    <a:clrScheme name="自定义 40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4A6A3"/>
      </a:accent1>
      <a:accent2>
        <a:srgbClr val="34A6A3"/>
      </a:accent2>
      <a:accent3>
        <a:srgbClr val="34A6A3"/>
      </a:accent3>
      <a:accent4>
        <a:srgbClr val="34A6A3"/>
      </a:accent4>
      <a:accent5>
        <a:srgbClr val="34A6A3"/>
      </a:accent5>
      <a:accent6>
        <a:srgbClr val="34A6A3"/>
      </a:accent6>
      <a:hlink>
        <a:srgbClr val="34A6A3"/>
      </a:hlink>
      <a:folHlink>
        <a:srgbClr val="34A6A3"/>
      </a:folHlink>
    </a:clrScheme>
    <a:fontScheme name="obkl5wbq">
      <a:majorFont>
        <a:latin typeface="zihun58hao-chuangzhonghei" panose="020F0302020204030204"/>
        <a:ea typeface="zihun58hao-chuangzhonghei"/>
        <a:cs typeface=""/>
      </a:majorFont>
      <a:minorFont>
        <a:latin typeface="zihun58hao-chuangzhonghei" panose="020F0502020204030204"/>
        <a:ea typeface="zihun58hao-chuangzhong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</TotalTime>
  <Words>2236</Words>
  <Application>Microsoft Office PowerPoint</Application>
  <PresentationFormat>宽屏</PresentationFormat>
  <Paragraphs>248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Helvetica Light</vt:lpstr>
      <vt:lpstr>zihun58hao-chuangzhonghei</vt:lpstr>
      <vt:lpstr>等线</vt:lpstr>
      <vt:lpstr>庞门正道标题体</vt:lpstr>
      <vt:lpstr>字魂58号-创中黑</vt:lpstr>
      <vt:lpstr>Arial</vt:lpstr>
      <vt:lpstr>千图网海量PPT模板www.58pic.com   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45</dc:title>
  <dc:creator>asus</dc:creator>
  <cp:lastModifiedBy>admin</cp:lastModifiedBy>
  <cp:revision>114</cp:revision>
  <dcterms:created xsi:type="dcterms:W3CDTF">2018-04-10T04:31:45Z</dcterms:created>
  <dcterms:modified xsi:type="dcterms:W3CDTF">2020-03-20T09:26:55Z</dcterms:modified>
</cp:coreProperties>
</file>

<file path=docProps/thumbnail.jpeg>
</file>